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7" r:id="rId4"/>
    <p:sldId id="265" r:id="rId5"/>
    <p:sldId id="260" r:id="rId6"/>
    <p:sldId id="261" r:id="rId7"/>
    <p:sldId id="262" r:id="rId8"/>
    <p:sldId id="267" r:id="rId9"/>
    <p:sldId id="266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A2DA"/>
    <a:srgbClr val="1D8AC1"/>
    <a:srgbClr val="1A73C4"/>
    <a:srgbClr val="1F85E1"/>
    <a:srgbClr val="005D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5" d="100"/>
          <a:sy n="75" d="100"/>
        </p:scale>
        <p:origin x="132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3">
  <dgm:title val=""/>
  <dgm:desc val=""/>
  <dgm:catLst>
    <dgm:cat type="accent5" pri="11300"/>
  </dgm:catLst>
  <dgm:styleLbl name="node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shade val="80000"/>
      </a:schemeClr>
      <a:schemeClr val="accent5">
        <a:tint val="7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/>
    <dgm:txEffectClrLst/>
  </dgm:styleLbl>
  <dgm:styleLbl name="ln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9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8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8FB2D6-4F03-4AE6-AD93-035EFBF66C22}" type="doc">
      <dgm:prSet loTypeId="urn:microsoft.com/office/officeart/2005/8/layout/hierarchy1" loCatId="hierarchy" qsTypeId="urn:microsoft.com/office/officeart/2005/8/quickstyle/3d3" qsCatId="3D" csTypeId="urn:microsoft.com/office/officeart/2005/8/colors/accent5_3" csCatId="accent5" phldr="1"/>
      <dgm:spPr/>
      <dgm:t>
        <a:bodyPr/>
        <a:lstStyle/>
        <a:p>
          <a:endParaRPr lang="ru-RU"/>
        </a:p>
      </dgm:t>
    </dgm:pt>
    <dgm:pt modelId="{61DF332C-F1D3-4BA4-8091-5723543AAB96}">
      <dgm:prSet phldrT="[Текст]" custT="1"/>
      <dgm:spPr/>
      <dgm:t>
        <a:bodyPr/>
        <a:lstStyle/>
        <a:p>
          <a:r>
            <a:rPr lang="ru-RU" sz="2400" dirty="0"/>
            <a:t>Тип</a:t>
          </a:r>
        </a:p>
      </dgm:t>
    </dgm:pt>
    <dgm:pt modelId="{73FD50C9-CC64-4910-993A-9E5B67AF69B9}" type="parTrans" cxnId="{2B7BBB5A-ADF8-4DC1-B588-4F22ABE83714}">
      <dgm:prSet/>
      <dgm:spPr/>
      <dgm:t>
        <a:bodyPr/>
        <a:lstStyle/>
        <a:p>
          <a:endParaRPr lang="ru-RU"/>
        </a:p>
      </dgm:t>
    </dgm:pt>
    <dgm:pt modelId="{C19ED0B4-D4F8-4348-A9DE-0C87776EAC67}" type="sibTrans" cxnId="{2B7BBB5A-ADF8-4DC1-B588-4F22ABE83714}">
      <dgm:prSet/>
      <dgm:spPr/>
      <dgm:t>
        <a:bodyPr/>
        <a:lstStyle/>
        <a:p>
          <a:endParaRPr lang="ru-RU"/>
        </a:p>
      </dgm:t>
    </dgm:pt>
    <dgm:pt modelId="{2C6E0111-D000-4B7D-95BB-9B07CD30CA45}">
      <dgm:prSet phldrT="[Текст]" custT="1"/>
      <dgm:spPr/>
      <dgm:t>
        <a:bodyPr/>
        <a:lstStyle/>
        <a:p>
          <a:r>
            <a:rPr lang="ru-RU" sz="2000" dirty="0"/>
            <a:t>Седан</a:t>
          </a:r>
        </a:p>
      </dgm:t>
    </dgm:pt>
    <dgm:pt modelId="{4690A137-612C-4F0F-A752-4291BDD2F2CD}" type="parTrans" cxnId="{18FF98EE-8AF5-4D28-B16E-E12BA5AD3C07}">
      <dgm:prSet/>
      <dgm:spPr/>
      <dgm:t>
        <a:bodyPr/>
        <a:lstStyle/>
        <a:p>
          <a:endParaRPr lang="ru-RU"/>
        </a:p>
      </dgm:t>
    </dgm:pt>
    <dgm:pt modelId="{49F035F7-8982-4D36-B92E-65EA72448CE6}" type="sibTrans" cxnId="{18FF98EE-8AF5-4D28-B16E-E12BA5AD3C07}">
      <dgm:prSet/>
      <dgm:spPr/>
      <dgm:t>
        <a:bodyPr/>
        <a:lstStyle/>
        <a:p>
          <a:endParaRPr lang="ru-RU"/>
        </a:p>
      </dgm:t>
    </dgm:pt>
    <dgm:pt modelId="{453D3AF4-4190-49C6-BAC0-D7FA7F13EE75}">
      <dgm:prSet phldrT="[Текст]" custT="1"/>
      <dgm:spPr/>
      <dgm:t>
        <a:bodyPr/>
        <a:lstStyle/>
        <a:p>
          <a:r>
            <a:rPr lang="ru-RU" sz="1800" dirty="0"/>
            <a:t>Полный привод</a:t>
          </a:r>
        </a:p>
      </dgm:t>
    </dgm:pt>
    <dgm:pt modelId="{2ACCEEEC-690F-4B4A-BDF3-510CD5675F4F}" type="parTrans" cxnId="{A5EDE12C-E0A8-4A65-8744-F9727F9A03F9}">
      <dgm:prSet/>
      <dgm:spPr/>
      <dgm:t>
        <a:bodyPr/>
        <a:lstStyle/>
        <a:p>
          <a:endParaRPr lang="ru-RU"/>
        </a:p>
      </dgm:t>
    </dgm:pt>
    <dgm:pt modelId="{A2CEA8E9-FD46-4C87-A17E-0AFC45FA8198}" type="sibTrans" cxnId="{A5EDE12C-E0A8-4A65-8744-F9727F9A03F9}">
      <dgm:prSet/>
      <dgm:spPr/>
      <dgm:t>
        <a:bodyPr/>
        <a:lstStyle/>
        <a:p>
          <a:endParaRPr lang="ru-RU"/>
        </a:p>
      </dgm:t>
    </dgm:pt>
    <dgm:pt modelId="{BFCD7555-E34C-446B-AE54-6E0213DDD485}">
      <dgm:prSet phldrT="[Текст]" custT="1"/>
      <dgm:spPr/>
      <dgm:t>
        <a:bodyPr/>
        <a:lstStyle/>
        <a:p>
          <a:r>
            <a:rPr lang="ru-RU" sz="1700" dirty="0"/>
            <a:t>Передний привод</a:t>
          </a:r>
        </a:p>
      </dgm:t>
    </dgm:pt>
    <dgm:pt modelId="{4D4F2BAE-EA83-4477-9C6D-7D4B0F303936}" type="parTrans" cxnId="{6DE45E86-9795-4B1D-ADA1-E5B15C899BE3}">
      <dgm:prSet/>
      <dgm:spPr/>
      <dgm:t>
        <a:bodyPr/>
        <a:lstStyle/>
        <a:p>
          <a:endParaRPr lang="ru-RU"/>
        </a:p>
      </dgm:t>
    </dgm:pt>
    <dgm:pt modelId="{4AA94BC5-7E93-46A5-9747-AEAF4817F219}" type="sibTrans" cxnId="{6DE45E86-9795-4B1D-ADA1-E5B15C899BE3}">
      <dgm:prSet/>
      <dgm:spPr/>
      <dgm:t>
        <a:bodyPr/>
        <a:lstStyle/>
        <a:p>
          <a:endParaRPr lang="ru-RU"/>
        </a:p>
      </dgm:t>
    </dgm:pt>
    <dgm:pt modelId="{FF1F9453-D435-480E-B169-27AAD0420155}">
      <dgm:prSet phldrT="[Текст]" custT="1"/>
      <dgm:spPr/>
      <dgm:t>
        <a:bodyPr/>
        <a:lstStyle/>
        <a:p>
          <a:r>
            <a:rPr lang="ru-RU" sz="2000" dirty="0"/>
            <a:t>Джип</a:t>
          </a:r>
        </a:p>
      </dgm:t>
    </dgm:pt>
    <dgm:pt modelId="{440DA1FC-E1E5-42D1-AF96-9F7429B7383E}" type="parTrans" cxnId="{EC939067-24AC-4285-BE5B-FC1FB89B7A72}">
      <dgm:prSet/>
      <dgm:spPr/>
      <dgm:t>
        <a:bodyPr/>
        <a:lstStyle/>
        <a:p>
          <a:endParaRPr lang="ru-RU"/>
        </a:p>
      </dgm:t>
    </dgm:pt>
    <dgm:pt modelId="{6FA266D3-13C9-43C4-8A16-CA5F8BA2702D}" type="sibTrans" cxnId="{EC939067-24AC-4285-BE5B-FC1FB89B7A72}">
      <dgm:prSet/>
      <dgm:spPr/>
      <dgm:t>
        <a:bodyPr/>
        <a:lstStyle/>
        <a:p>
          <a:endParaRPr lang="ru-RU"/>
        </a:p>
      </dgm:t>
    </dgm:pt>
    <dgm:pt modelId="{E4607B1F-6035-4CB2-8702-301831E525ED}">
      <dgm:prSet phldrT="[Текст]" custT="1"/>
      <dgm:spPr/>
      <dgm:t>
        <a:bodyPr/>
        <a:lstStyle/>
        <a:p>
          <a:r>
            <a:rPr lang="ru-RU" sz="1800" dirty="0"/>
            <a:t>Задний привод</a:t>
          </a:r>
        </a:p>
      </dgm:t>
    </dgm:pt>
    <dgm:pt modelId="{A9C7E247-6EFC-422F-99C7-19401B554D98}" type="parTrans" cxnId="{9C4AB2FA-4E57-4621-8477-05C6C03BA291}">
      <dgm:prSet/>
      <dgm:spPr/>
      <dgm:t>
        <a:bodyPr/>
        <a:lstStyle/>
        <a:p>
          <a:endParaRPr lang="ru-RU"/>
        </a:p>
      </dgm:t>
    </dgm:pt>
    <dgm:pt modelId="{0703ABAC-05E4-41FA-BC24-4EB2B3DEE3BD}" type="sibTrans" cxnId="{9C4AB2FA-4E57-4621-8477-05C6C03BA291}">
      <dgm:prSet/>
      <dgm:spPr/>
      <dgm:t>
        <a:bodyPr/>
        <a:lstStyle/>
        <a:p>
          <a:endParaRPr lang="ru-RU"/>
        </a:p>
      </dgm:t>
    </dgm:pt>
    <dgm:pt modelId="{FC5D9699-2D0C-479B-8144-84E48221A75F}">
      <dgm:prSet phldrT="[Текст]" custT="1"/>
      <dgm:spPr/>
      <dgm:t>
        <a:bodyPr/>
        <a:lstStyle/>
        <a:p>
          <a:r>
            <a:rPr lang="ru-RU" sz="1800" dirty="0"/>
            <a:t>Полный привод</a:t>
          </a:r>
        </a:p>
      </dgm:t>
    </dgm:pt>
    <dgm:pt modelId="{E5D567B3-B70A-490C-8177-5CBA2EB6AEC1}" type="parTrans" cxnId="{251E2638-641D-49B8-BB62-B0FA9C3E16D6}">
      <dgm:prSet/>
      <dgm:spPr/>
      <dgm:t>
        <a:bodyPr/>
        <a:lstStyle/>
        <a:p>
          <a:endParaRPr lang="ru-RU"/>
        </a:p>
      </dgm:t>
    </dgm:pt>
    <dgm:pt modelId="{00B484CB-1362-406A-A2FF-CAF8DD363E8B}" type="sibTrans" cxnId="{251E2638-641D-49B8-BB62-B0FA9C3E16D6}">
      <dgm:prSet/>
      <dgm:spPr/>
      <dgm:t>
        <a:bodyPr/>
        <a:lstStyle/>
        <a:p>
          <a:endParaRPr lang="ru-RU"/>
        </a:p>
      </dgm:t>
    </dgm:pt>
    <dgm:pt modelId="{15E03ACC-190E-4DC9-B5E6-8A736FAD5C04}">
      <dgm:prSet phldrT="[Текст]" custT="1"/>
      <dgm:spPr/>
      <dgm:t>
        <a:bodyPr/>
        <a:lstStyle/>
        <a:p>
          <a:r>
            <a:rPr lang="ru-RU" sz="1700" dirty="0"/>
            <a:t>Передний привод</a:t>
          </a:r>
        </a:p>
      </dgm:t>
    </dgm:pt>
    <dgm:pt modelId="{72A23067-A729-44C0-9F82-74FA77E2690F}" type="parTrans" cxnId="{5D0269CE-6E90-4755-85D5-0A0F95766023}">
      <dgm:prSet/>
      <dgm:spPr/>
      <dgm:t>
        <a:bodyPr/>
        <a:lstStyle/>
        <a:p>
          <a:endParaRPr lang="ru-RU"/>
        </a:p>
      </dgm:t>
    </dgm:pt>
    <dgm:pt modelId="{31D075AC-014A-4126-82FB-D112EF56AD6B}" type="sibTrans" cxnId="{5D0269CE-6E90-4755-85D5-0A0F95766023}">
      <dgm:prSet/>
      <dgm:spPr/>
      <dgm:t>
        <a:bodyPr/>
        <a:lstStyle/>
        <a:p>
          <a:endParaRPr lang="ru-RU"/>
        </a:p>
      </dgm:t>
    </dgm:pt>
    <dgm:pt modelId="{DF9CB43B-D529-4813-BF69-3FC2693260C2}">
      <dgm:prSet phldrT="[Текст]" custT="1"/>
      <dgm:spPr/>
      <dgm:t>
        <a:bodyPr/>
        <a:lstStyle/>
        <a:p>
          <a:r>
            <a:rPr lang="ru-RU" sz="1900" dirty="0"/>
            <a:t>Хетчбек</a:t>
          </a:r>
        </a:p>
      </dgm:t>
    </dgm:pt>
    <dgm:pt modelId="{AE6DA8D4-8D7D-42E4-A446-CC0FC2B49ED0}" type="parTrans" cxnId="{C294D17E-B7D9-4A18-8F82-F0D5B5E2B93E}">
      <dgm:prSet/>
      <dgm:spPr/>
      <dgm:t>
        <a:bodyPr/>
        <a:lstStyle/>
        <a:p>
          <a:endParaRPr lang="ru-RU"/>
        </a:p>
      </dgm:t>
    </dgm:pt>
    <dgm:pt modelId="{5084587C-FAF9-4190-8C89-4453B37B1DEE}" type="sibTrans" cxnId="{C294D17E-B7D9-4A18-8F82-F0D5B5E2B93E}">
      <dgm:prSet/>
      <dgm:spPr/>
      <dgm:t>
        <a:bodyPr/>
        <a:lstStyle/>
        <a:p>
          <a:endParaRPr lang="ru-RU"/>
        </a:p>
      </dgm:t>
    </dgm:pt>
    <dgm:pt modelId="{B41E54B8-F67E-43CC-902C-DC870DE73DCA}">
      <dgm:prSet phldrT="[Текст]" custT="1"/>
      <dgm:spPr/>
      <dgm:t>
        <a:bodyPr/>
        <a:lstStyle/>
        <a:p>
          <a:r>
            <a:rPr lang="ru-RU" sz="1800" dirty="0"/>
            <a:t>Полный привод</a:t>
          </a:r>
        </a:p>
      </dgm:t>
    </dgm:pt>
    <dgm:pt modelId="{2ACD81CF-8B35-4D16-B414-181FB7BEE102}" type="parTrans" cxnId="{DE5939FC-6A4E-417C-A3F7-DD4674E4070D}">
      <dgm:prSet/>
      <dgm:spPr/>
      <dgm:t>
        <a:bodyPr/>
        <a:lstStyle/>
        <a:p>
          <a:endParaRPr lang="ru-RU"/>
        </a:p>
      </dgm:t>
    </dgm:pt>
    <dgm:pt modelId="{D4B373A2-EE0D-4952-80A5-79A598DE8179}" type="sibTrans" cxnId="{DE5939FC-6A4E-417C-A3F7-DD4674E4070D}">
      <dgm:prSet/>
      <dgm:spPr/>
      <dgm:t>
        <a:bodyPr/>
        <a:lstStyle/>
        <a:p>
          <a:endParaRPr lang="ru-RU"/>
        </a:p>
      </dgm:t>
    </dgm:pt>
    <dgm:pt modelId="{FA8E2E9F-D021-4FB7-A361-230FD4BCED29}">
      <dgm:prSet phldrT="[Текст]" custT="1"/>
      <dgm:spPr/>
      <dgm:t>
        <a:bodyPr/>
        <a:lstStyle/>
        <a:p>
          <a:r>
            <a:rPr lang="ru-RU" sz="1700" dirty="0"/>
            <a:t>Передний привод</a:t>
          </a:r>
        </a:p>
      </dgm:t>
    </dgm:pt>
    <dgm:pt modelId="{F5710DEA-8A26-4F1E-8D10-0DB468358BF7}" type="parTrans" cxnId="{124BCA58-CE73-40C3-904F-04FE5CB347C7}">
      <dgm:prSet/>
      <dgm:spPr/>
      <dgm:t>
        <a:bodyPr/>
        <a:lstStyle/>
        <a:p>
          <a:endParaRPr lang="ru-RU"/>
        </a:p>
      </dgm:t>
    </dgm:pt>
    <dgm:pt modelId="{E0AD1740-2074-41C2-9188-B084EE6D98D7}" type="sibTrans" cxnId="{124BCA58-CE73-40C3-904F-04FE5CB347C7}">
      <dgm:prSet/>
      <dgm:spPr/>
      <dgm:t>
        <a:bodyPr/>
        <a:lstStyle/>
        <a:p>
          <a:endParaRPr lang="ru-RU"/>
        </a:p>
      </dgm:t>
    </dgm:pt>
    <dgm:pt modelId="{9A22BA12-0EE7-4DD4-B971-5CE112BE559A}">
      <dgm:prSet phldrT="[Текст]" custT="1"/>
      <dgm:spPr/>
      <dgm:t>
        <a:bodyPr/>
        <a:lstStyle/>
        <a:p>
          <a:r>
            <a:rPr lang="ru-RU" sz="1800" dirty="0"/>
            <a:t>Задний привод</a:t>
          </a:r>
        </a:p>
      </dgm:t>
    </dgm:pt>
    <dgm:pt modelId="{80303AFB-E0BD-4757-8F6E-42FCA2A251FA}" type="parTrans" cxnId="{4591636A-EA35-48A6-93C4-4221FE14CC49}">
      <dgm:prSet/>
      <dgm:spPr/>
      <dgm:t>
        <a:bodyPr/>
        <a:lstStyle/>
        <a:p>
          <a:endParaRPr lang="ru-RU"/>
        </a:p>
      </dgm:t>
    </dgm:pt>
    <dgm:pt modelId="{8FFBE46B-7ED5-4BED-A907-E186C16A459A}" type="sibTrans" cxnId="{4591636A-EA35-48A6-93C4-4221FE14CC49}">
      <dgm:prSet/>
      <dgm:spPr/>
      <dgm:t>
        <a:bodyPr/>
        <a:lstStyle/>
        <a:p>
          <a:endParaRPr lang="ru-RU"/>
        </a:p>
      </dgm:t>
    </dgm:pt>
    <dgm:pt modelId="{38C10E82-8AC6-4772-A954-75E2E7817FBB}">
      <dgm:prSet phldrT="[Текст]" custT="1"/>
      <dgm:spPr/>
      <dgm:t>
        <a:bodyPr/>
        <a:lstStyle/>
        <a:p>
          <a:r>
            <a:rPr lang="ru-RU" sz="1800" dirty="0"/>
            <a:t>Задний привод</a:t>
          </a:r>
        </a:p>
      </dgm:t>
    </dgm:pt>
    <dgm:pt modelId="{5DAD5A41-C8C1-4AE2-A125-5767A5602041}" type="parTrans" cxnId="{D77226D8-9D86-49E3-93C8-B85EC81B5A59}">
      <dgm:prSet/>
      <dgm:spPr/>
      <dgm:t>
        <a:bodyPr/>
        <a:lstStyle/>
        <a:p>
          <a:endParaRPr lang="ru-RU"/>
        </a:p>
      </dgm:t>
    </dgm:pt>
    <dgm:pt modelId="{B253C562-2419-4CBE-90F1-BCBC3D09DC2D}" type="sibTrans" cxnId="{D77226D8-9D86-49E3-93C8-B85EC81B5A59}">
      <dgm:prSet/>
      <dgm:spPr/>
      <dgm:t>
        <a:bodyPr/>
        <a:lstStyle/>
        <a:p>
          <a:endParaRPr lang="ru-RU"/>
        </a:p>
      </dgm:t>
    </dgm:pt>
    <dgm:pt modelId="{5315F52E-8CC1-4879-8A05-CBF86F359C02}" type="pres">
      <dgm:prSet presAssocID="{C88FB2D6-4F03-4AE6-AD93-035EFBF66C2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E18AFA5-68D2-461F-ACDD-AF21634926AA}" type="pres">
      <dgm:prSet presAssocID="{61DF332C-F1D3-4BA4-8091-5723543AAB96}" presName="hierRoot1" presStyleCnt="0"/>
      <dgm:spPr/>
    </dgm:pt>
    <dgm:pt modelId="{A46397C7-1A08-48D3-BA19-9AFB9BEA1244}" type="pres">
      <dgm:prSet presAssocID="{61DF332C-F1D3-4BA4-8091-5723543AAB96}" presName="composite" presStyleCnt="0"/>
      <dgm:spPr/>
    </dgm:pt>
    <dgm:pt modelId="{DD1EF16D-271D-4E9C-B59B-AEA1FD286C31}" type="pres">
      <dgm:prSet presAssocID="{61DF332C-F1D3-4BA4-8091-5723543AAB96}" presName="background" presStyleLbl="node0" presStyleIdx="0" presStyleCnt="1"/>
      <dgm:spPr/>
    </dgm:pt>
    <dgm:pt modelId="{5AF73043-E010-4CC9-9C0F-15F17D01835C}" type="pres">
      <dgm:prSet presAssocID="{61DF332C-F1D3-4BA4-8091-5723543AAB96}" presName="text" presStyleLbl="fgAcc0" presStyleIdx="0" presStyleCnt="1">
        <dgm:presLayoutVars>
          <dgm:chPref val="3"/>
        </dgm:presLayoutVars>
      </dgm:prSet>
      <dgm:spPr/>
    </dgm:pt>
    <dgm:pt modelId="{8D308EA6-5B73-4A2B-AD9B-6A3C43670742}" type="pres">
      <dgm:prSet presAssocID="{61DF332C-F1D3-4BA4-8091-5723543AAB96}" presName="hierChild2" presStyleCnt="0"/>
      <dgm:spPr/>
    </dgm:pt>
    <dgm:pt modelId="{40F6F8F2-4C30-4F2B-9590-D33F02751291}" type="pres">
      <dgm:prSet presAssocID="{4690A137-612C-4F0F-A752-4291BDD2F2CD}" presName="Name10" presStyleLbl="parChTrans1D2" presStyleIdx="0" presStyleCnt="3"/>
      <dgm:spPr/>
    </dgm:pt>
    <dgm:pt modelId="{70A478F9-783B-461A-9111-5447E586C481}" type="pres">
      <dgm:prSet presAssocID="{2C6E0111-D000-4B7D-95BB-9B07CD30CA45}" presName="hierRoot2" presStyleCnt="0"/>
      <dgm:spPr/>
    </dgm:pt>
    <dgm:pt modelId="{3034BBBE-E620-47D3-A981-D027693049F0}" type="pres">
      <dgm:prSet presAssocID="{2C6E0111-D000-4B7D-95BB-9B07CD30CA45}" presName="composite2" presStyleCnt="0"/>
      <dgm:spPr/>
    </dgm:pt>
    <dgm:pt modelId="{4F41894E-3DDA-430B-A3FF-6751A131100F}" type="pres">
      <dgm:prSet presAssocID="{2C6E0111-D000-4B7D-95BB-9B07CD30CA45}" presName="background2" presStyleLbl="node2" presStyleIdx="0" presStyleCnt="3"/>
      <dgm:spPr/>
    </dgm:pt>
    <dgm:pt modelId="{E828802A-8623-4BDD-B402-EE3727A5DE92}" type="pres">
      <dgm:prSet presAssocID="{2C6E0111-D000-4B7D-95BB-9B07CD30CA45}" presName="text2" presStyleLbl="fgAcc2" presStyleIdx="0" presStyleCnt="3">
        <dgm:presLayoutVars>
          <dgm:chPref val="3"/>
        </dgm:presLayoutVars>
      </dgm:prSet>
      <dgm:spPr/>
    </dgm:pt>
    <dgm:pt modelId="{01FECF17-CE1C-4F51-86BC-99441D839DA6}" type="pres">
      <dgm:prSet presAssocID="{2C6E0111-D000-4B7D-95BB-9B07CD30CA45}" presName="hierChild3" presStyleCnt="0"/>
      <dgm:spPr/>
    </dgm:pt>
    <dgm:pt modelId="{3B471967-354C-408D-B668-FDAA40C8AABF}" type="pres">
      <dgm:prSet presAssocID="{2ACCEEEC-690F-4B4A-BDF3-510CD5675F4F}" presName="Name17" presStyleLbl="parChTrans1D3" presStyleIdx="0" presStyleCnt="9"/>
      <dgm:spPr/>
    </dgm:pt>
    <dgm:pt modelId="{8CD4BA31-CB60-4163-9C1B-EE80ACCB691E}" type="pres">
      <dgm:prSet presAssocID="{453D3AF4-4190-49C6-BAC0-D7FA7F13EE75}" presName="hierRoot3" presStyleCnt="0"/>
      <dgm:spPr/>
    </dgm:pt>
    <dgm:pt modelId="{BE6CBE3F-A07A-4BB6-B82D-392B65A27409}" type="pres">
      <dgm:prSet presAssocID="{453D3AF4-4190-49C6-BAC0-D7FA7F13EE75}" presName="composite3" presStyleCnt="0"/>
      <dgm:spPr/>
    </dgm:pt>
    <dgm:pt modelId="{8ACAADD2-DCFD-4F5F-B74D-5D74E524CBD3}" type="pres">
      <dgm:prSet presAssocID="{453D3AF4-4190-49C6-BAC0-D7FA7F13EE75}" presName="background3" presStyleLbl="node3" presStyleIdx="0" presStyleCnt="9"/>
      <dgm:spPr/>
    </dgm:pt>
    <dgm:pt modelId="{B4124106-3D46-4925-A819-2D9A18FEB404}" type="pres">
      <dgm:prSet presAssocID="{453D3AF4-4190-49C6-BAC0-D7FA7F13EE75}" presName="text3" presStyleLbl="fgAcc3" presStyleIdx="0" presStyleCnt="9">
        <dgm:presLayoutVars>
          <dgm:chPref val="3"/>
        </dgm:presLayoutVars>
      </dgm:prSet>
      <dgm:spPr/>
    </dgm:pt>
    <dgm:pt modelId="{3556385F-F8D6-4E6C-A4EF-DA94111680F2}" type="pres">
      <dgm:prSet presAssocID="{453D3AF4-4190-49C6-BAC0-D7FA7F13EE75}" presName="hierChild4" presStyleCnt="0"/>
      <dgm:spPr/>
    </dgm:pt>
    <dgm:pt modelId="{04567AF7-394D-4F8A-90B2-C334E6D73F79}" type="pres">
      <dgm:prSet presAssocID="{4D4F2BAE-EA83-4477-9C6D-7D4B0F303936}" presName="Name17" presStyleLbl="parChTrans1D3" presStyleIdx="1" presStyleCnt="9"/>
      <dgm:spPr/>
    </dgm:pt>
    <dgm:pt modelId="{5E0587CB-BC3D-4170-8B65-450D0F55EA78}" type="pres">
      <dgm:prSet presAssocID="{BFCD7555-E34C-446B-AE54-6E0213DDD485}" presName="hierRoot3" presStyleCnt="0"/>
      <dgm:spPr/>
    </dgm:pt>
    <dgm:pt modelId="{371279BE-7BE0-47E1-9D39-22C00A0B2960}" type="pres">
      <dgm:prSet presAssocID="{BFCD7555-E34C-446B-AE54-6E0213DDD485}" presName="composite3" presStyleCnt="0"/>
      <dgm:spPr/>
    </dgm:pt>
    <dgm:pt modelId="{750320FC-48A0-4C53-B015-5E89913083C7}" type="pres">
      <dgm:prSet presAssocID="{BFCD7555-E34C-446B-AE54-6E0213DDD485}" presName="background3" presStyleLbl="node3" presStyleIdx="1" presStyleCnt="9"/>
      <dgm:spPr/>
    </dgm:pt>
    <dgm:pt modelId="{F50730BD-BF59-41A9-8BE4-A4F2129634C4}" type="pres">
      <dgm:prSet presAssocID="{BFCD7555-E34C-446B-AE54-6E0213DDD485}" presName="text3" presStyleLbl="fgAcc3" presStyleIdx="1" presStyleCnt="9">
        <dgm:presLayoutVars>
          <dgm:chPref val="3"/>
        </dgm:presLayoutVars>
      </dgm:prSet>
      <dgm:spPr/>
    </dgm:pt>
    <dgm:pt modelId="{04D0E631-91AC-426D-9D87-71FD385CDE83}" type="pres">
      <dgm:prSet presAssocID="{BFCD7555-E34C-446B-AE54-6E0213DDD485}" presName="hierChild4" presStyleCnt="0"/>
      <dgm:spPr/>
    </dgm:pt>
    <dgm:pt modelId="{3124235A-C33E-4552-A938-063945653A99}" type="pres">
      <dgm:prSet presAssocID="{A9C7E247-6EFC-422F-99C7-19401B554D98}" presName="Name17" presStyleLbl="parChTrans1D3" presStyleIdx="2" presStyleCnt="9"/>
      <dgm:spPr/>
    </dgm:pt>
    <dgm:pt modelId="{A5D69EE0-2228-46C6-8FF1-1ADB23C65B81}" type="pres">
      <dgm:prSet presAssocID="{E4607B1F-6035-4CB2-8702-301831E525ED}" presName="hierRoot3" presStyleCnt="0"/>
      <dgm:spPr/>
    </dgm:pt>
    <dgm:pt modelId="{A6C4AFFB-63EE-4270-951D-DAA09C43FA76}" type="pres">
      <dgm:prSet presAssocID="{E4607B1F-6035-4CB2-8702-301831E525ED}" presName="composite3" presStyleCnt="0"/>
      <dgm:spPr/>
    </dgm:pt>
    <dgm:pt modelId="{385932C6-ACEC-4434-AA12-05D6465042F0}" type="pres">
      <dgm:prSet presAssocID="{E4607B1F-6035-4CB2-8702-301831E525ED}" presName="background3" presStyleLbl="node3" presStyleIdx="2" presStyleCnt="9"/>
      <dgm:spPr/>
    </dgm:pt>
    <dgm:pt modelId="{C132D638-4F5F-4CB2-ACFC-3DF5A26C7703}" type="pres">
      <dgm:prSet presAssocID="{E4607B1F-6035-4CB2-8702-301831E525ED}" presName="text3" presStyleLbl="fgAcc3" presStyleIdx="2" presStyleCnt="9">
        <dgm:presLayoutVars>
          <dgm:chPref val="3"/>
        </dgm:presLayoutVars>
      </dgm:prSet>
      <dgm:spPr/>
    </dgm:pt>
    <dgm:pt modelId="{67A755C3-9A3B-4B50-BDBA-B7B166384789}" type="pres">
      <dgm:prSet presAssocID="{E4607B1F-6035-4CB2-8702-301831E525ED}" presName="hierChild4" presStyleCnt="0"/>
      <dgm:spPr/>
    </dgm:pt>
    <dgm:pt modelId="{1DCD9678-2F9D-40F7-94DD-77B782ACF1FA}" type="pres">
      <dgm:prSet presAssocID="{440DA1FC-E1E5-42D1-AF96-9F7429B7383E}" presName="Name10" presStyleLbl="parChTrans1D2" presStyleIdx="1" presStyleCnt="3"/>
      <dgm:spPr/>
    </dgm:pt>
    <dgm:pt modelId="{FFA12EC8-C6AB-4963-88FB-7950E759FD06}" type="pres">
      <dgm:prSet presAssocID="{FF1F9453-D435-480E-B169-27AAD0420155}" presName="hierRoot2" presStyleCnt="0"/>
      <dgm:spPr/>
    </dgm:pt>
    <dgm:pt modelId="{8B67C0F1-E77F-4336-B100-1D629E0E3F4A}" type="pres">
      <dgm:prSet presAssocID="{FF1F9453-D435-480E-B169-27AAD0420155}" presName="composite2" presStyleCnt="0"/>
      <dgm:spPr/>
    </dgm:pt>
    <dgm:pt modelId="{B1BF7069-8D70-4F56-8390-E577BDB862A6}" type="pres">
      <dgm:prSet presAssocID="{FF1F9453-D435-480E-B169-27AAD0420155}" presName="background2" presStyleLbl="node2" presStyleIdx="1" presStyleCnt="3"/>
      <dgm:spPr/>
    </dgm:pt>
    <dgm:pt modelId="{C5C541C0-468E-4FF3-9681-BAE75E796FB7}" type="pres">
      <dgm:prSet presAssocID="{FF1F9453-D435-480E-B169-27AAD0420155}" presName="text2" presStyleLbl="fgAcc2" presStyleIdx="1" presStyleCnt="3">
        <dgm:presLayoutVars>
          <dgm:chPref val="3"/>
        </dgm:presLayoutVars>
      </dgm:prSet>
      <dgm:spPr/>
    </dgm:pt>
    <dgm:pt modelId="{3D3D8B63-6DEC-4956-AE8B-38D07D7CCB23}" type="pres">
      <dgm:prSet presAssocID="{FF1F9453-D435-480E-B169-27AAD0420155}" presName="hierChild3" presStyleCnt="0"/>
      <dgm:spPr/>
    </dgm:pt>
    <dgm:pt modelId="{A2ED45E5-8CFE-4599-94D8-1496D539A45B}" type="pres">
      <dgm:prSet presAssocID="{E5D567B3-B70A-490C-8177-5CBA2EB6AEC1}" presName="Name17" presStyleLbl="parChTrans1D3" presStyleIdx="3" presStyleCnt="9"/>
      <dgm:spPr/>
    </dgm:pt>
    <dgm:pt modelId="{7BF7FB09-A21E-4C0C-8BE5-58FC4DCF2A2F}" type="pres">
      <dgm:prSet presAssocID="{FC5D9699-2D0C-479B-8144-84E48221A75F}" presName="hierRoot3" presStyleCnt="0"/>
      <dgm:spPr/>
    </dgm:pt>
    <dgm:pt modelId="{5A45A9C2-8ED1-4A6A-90B1-96F926A6B6ED}" type="pres">
      <dgm:prSet presAssocID="{FC5D9699-2D0C-479B-8144-84E48221A75F}" presName="composite3" presStyleCnt="0"/>
      <dgm:spPr/>
    </dgm:pt>
    <dgm:pt modelId="{65E45352-6A3F-4D78-99AA-C14CEA010F9E}" type="pres">
      <dgm:prSet presAssocID="{FC5D9699-2D0C-479B-8144-84E48221A75F}" presName="background3" presStyleLbl="node3" presStyleIdx="3" presStyleCnt="9"/>
      <dgm:spPr/>
    </dgm:pt>
    <dgm:pt modelId="{22B8F721-550F-4DD8-8932-C210BF1526EB}" type="pres">
      <dgm:prSet presAssocID="{FC5D9699-2D0C-479B-8144-84E48221A75F}" presName="text3" presStyleLbl="fgAcc3" presStyleIdx="3" presStyleCnt="9">
        <dgm:presLayoutVars>
          <dgm:chPref val="3"/>
        </dgm:presLayoutVars>
      </dgm:prSet>
      <dgm:spPr/>
    </dgm:pt>
    <dgm:pt modelId="{0F1F514E-BFE7-4B00-B1A0-B21F742CE97A}" type="pres">
      <dgm:prSet presAssocID="{FC5D9699-2D0C-479B-8144-84E48221A75F}" presName="hierChild4" presStyleCnt="0"/>
      <dgm:spPr/>
    </dgm:pt>
    <dgm:pt modelId="{6B24BC1A-C997-4CB6-8E76-7FC3C2417E8F}" type="pres">
      <dgm:prSet presAssocID="{72A23067-A729-44C0-9F82-74FA77E2690F}" presName="Name17" presStyleLbl="parChTrans1D3" presStyleIdx="4" presStyleCnt="9"/>
      <dgm:spPr/>
    </dgm:pt>
    <dgm:pt modelId="{BE5EDF79-4893-44BA-ADBE-DED63B6130CD}" type="pres">
      <dgm:prSet presAssocID="{15E03ACC-190E-4DC9-B5E6-8A736FAD5C04}" presName="hierRoot3" presStyleCnt="0"/>
      <dgm:spPr/>
    </dgm:pt>
    <dgm:pt modelId="{36E90983-72E1-49D5-A0C1-27E55CD9C11D}" type="pres">
      <dgm:prSet presAssocID="{15E03ACC-190E-4DC9-B5E6-8A736FAD5C04}" presName="composite3" presStyleCnt="0"/>
      <dgm:spPr/>
    </dgm:pt>
    <dgm:pt modelId="{332940A8-9636-4B31-994E-69E9096396C5}" type="pres">
      <dgm:prSet presAssocID="{15E03ACC-190E-4DC9-B5E6-8A736FAD5C04}" presName="background3" presStyleLbl="node3" presStyleIdx="4" presStyleCnt="9"/>
      <dgm:spPr/>
    </dgm:pt>
    <dgm:pt modelId="{CD222AA2-4B32-4AF2-9421-1D283A78B94E}" type="pres">
      <dgm:prSet presAssocID="{15E03ACC-190E-4DC9-B5E6-8A736FAD5C04}" presName="text3" presStyleLbl="fgAcc3" presStyleIdx="4" presStyleCnt="9">
        <dgm:presLayoutVars>
          <dgm:chPref val="3"/>
        </dgm:presLayoutVars>
      </dgm:prSet>
      <dgm:spPr/>
    </dgm:pt>
    <dgm:pt modelId="{74308AF2-8A0E-4672-8710-1CB59468B2BD}" type="pres">
      <dgm:prSet presAssocID="{15E03ACC-190E-4DC9-B5E6-8A736FAD5C04}" presName="hierChild4" presStyleCnt="0"/>
      <dgm:spPr/>
    </dgm:pt>
    <dgm:pt modelId="{DA59FD25-59E7-4A30-B6CE-1BB6E5F454F5}" type="pres">
      <dgm:prSet presAssocID="{5DAD5A41-C8C1-4AE2-A125-5767A5602041}" presName="Name17" presStyleLbl="parChTrans1D3" presStyleIdx="5" presStyleCnt="9"/>
      <dgm:spPr/>
    </dgm:pt>
    <dgm:pt modelId="{06CC23E8-91D6-4E9E-8457-8AB0D3B647B0}" type="pres">
      <dgm:prSet presAssocID="{38C10E82-8AC6-4772-A954-75E2E7817FBB}" presName="hierRoot3" presStyleCnt="0"/>
      <dgm:spPr/>
    </dgm:pt>
    <dgm:pt modelId="{3361AB20-87BE-4253-A2CD-EE50D45451BC}" type="pres">
      <dgm:prSet presAssocID="{38C10E82-8AC6-4772-A954-75E2E7817FBB}" presName="composite3" presStyleCnt="0"/>
      <dgm:spPr/>
    </dgm:pt>
    <dgm:pt modelId="{C908B7F5-940B-4986-85A8-AF313CA91A15}" type="pres">
      <dgm:prSet presAssocID="{38C10E82-8AC6-4772-A954-75E2E7817FBB}" presName="background3" presStyleLbl="node3" presStyleIdx="5" presStyleCnt="9"/>
      <dgm:spPr/>
    </dgm:pt>
    <dgm:pt modelId="{5845B252-0217-48C9-BC95-4B57B17BE16B}" type="pres">
      <dgm:prSet presAssocID="{38C10E82-8AC6-4772-A954-75E2E7817FBB}" presName="text3" presStyleLbl="fgAcc3" presStyleIdx="5" presStyleCnt="9">
        <dgm:presLayoutVars>
          <dgm:chPref val="3"/>
        </dgm:presLayoutVars>
      </dgm:prSet>
      <dgm:spPr/>
    </dgm:pt>
    <dgm:pt modelId="{10F56B45-51DA-4458-A72B-6446D31F857F}" type="pres">
      <dgm:prSet presAssocID="{38C10E82-8AC6-4772-A954-75E2E7817FBB}" presName="hierChild4" presStyleCnt="0"/>
      <dgm:spPr/>
    </dgm:pt>
    <dgm:pt modelId="{D6096779-D1D1-4640-A46C-8CAE82A9BCEE}" type="pres">
      <dgm:prSet presAssocID="{AE6DA8D4-8D7D-42E4-A446-CC0FC2B49ED0}" presName="Name10" presStyleLbl="parChTrans1D2" presStyleIdx="2" presStyleCnt="3"/>
      <dgm:spPr/>
    </dgm:pt>
    <dgm:pt modelId="{EB45B9CF-0902-4662-BAFF-12A93574D0F3}" type="pres">
      <dgm:prSet presAssocID="{DF9CB43B-D529-4813-BF69-3FC2693260C2}" presName="hierRoot2" presStyleCnt="0"/>
      <dgm:spPr/>
    </dgm:pt>
    <dgm:pt modelId="{5B4DAB32-DF1B-44BE-A3A8-BBD1BD9E9A27}" type="pres">
      <dgm:prSet presAssocID="{DF9CB43B-D529-4813-BF69-3FC2693260C2}" presName="composite2" presStyleCnt="0"/>
      <dgm:spPr/>
    </dgm:pt>
    <dgm:pt modelId="{6B7CB2D8-45AF-4848-BC5E-2C4B306A9F4F}" type="pres">
      <dgm:prSet presAssocID="{DF9CB43B-D529-4813-BF69-3FC2693260C2}" presName="background2" presStyleLbl="node2" presStyleIdx="2" presStyleCnt="3"/>
      <dgm:spPr/>
    </dgm:pt>
    <dgm:pt modelId="{3EA64D9F-306C-49CD-8FD2-93EDDFB05689}" type="pres">
      <dgm:prSet presAssocID="{DF9CB43B-D529-4813-BF69-3FC2693260C2}" presName="text2" presStyleLbl="fgAcc2" presStyleIdx="2" presStyleCnt="3">
        <dgm:presLayoutVars>
          <dgm:chPref val="3"/>
        </dgm:presLayoutVars>
      </dgm:prSet>
      <dgm:spPr/>
    </dgm:pt>
    <dgm:pt modelId="{89F77E9E-C2B0-4044-A974-6DAD9314C0BA}" type="pres">
      <dgm:prSet presAssocID="{DF9CB43B-D529-4813-BF69-3FC2693260C2}" presName="hierChild3" presStyleCnt="0"/>
      <dgm:spPr/>
    </dgm:pt>
    <dgm:pt modelId="{731D6C3E-A4B3-4438-B42F-B2CA6220F9CE}" type="pres">
      <dgm:prSet presAssocID="{2ACD81CF-8B35-4D16-B414-181FB7BEE102}" presName="Name17" presStyleLbl="parChTrans1D3" presStyleIdx="6" presStyleCnt="9"/>
      <dgm:spPr/>
    </dgm:pt>
    <dgm:pt modelId="{2AECB6E4-D0A7-4CA5-A3A4-A3EA293E794B}" type="pres">
      <dgm:prSet presAssocID="{B41E54B8-F67E-43CC-902C-DC870DE73DCA}" presName="hierRoot3" presStyleCnt="0"/>
      <dgm:spPr/>
    </dgm:pt>
    <dgm:pt modelId="{1978ABA0-7887-402C-BD44-FC222F2664B7}" type="pres">
      <dgm:prSet presAssocID="{B41E54B8-F67E-43CC-902C-DC870DE73DCA}" presName="composite3" presStyleCnt="0"/>
      <dgm:spPr/>
    </dgm:pt>
    <dgm:pt modelId="{6C089AC7-CFE4-46EC-85B2-4ACA5D01DE37}" type="pres">
      <dgm:prSet presAssocID="{B41E54B8-F67E-43CC-902C-DC870DE73DCA}" presName="background3" presStyleLbl="node3" presStyleIdx="6" presStyleCnt="9"/>
      <dgm:spPr/>
    </dgm:pt>
    <dgm:pt modelId="{C4100781-DB71-4050-9D18-DE8CF5168CD5}" type="pres">
      <dgm:prSet presAssocID="{B41E54B8-F67E-43CC-902C-DC870DE73DCA}" presName="text3" presStyleLbl="fgAcc3" presStyleIdx="6" presStyleCnt="9">
        <dgm:presLayoutVars>
          <dgm:chPref val="3"/>
        </dgm:presLayoutVars>
      </dgm:prSet>
      <dgm:spPr/>
    </dgm:pt>
    <dgm:pt modelId="{AA79385C-FC48-41B1-B461-2C70BDCBB32A}" type="pres">
      <dgm:prSet presAssocID="{B41E54B8-F67E-43CC-902C-DC870DE73DCA}" presName="hierChild4" presStyleCnt="0"/>
      <dgm:spPr/>
    </dgm:pt>
    <dgm:pt modelId="{F52B8FA8-1C2B-45CB-B36A-CE017440CE91}" type="pres">
      <dgm:prSet presAssocID="{F5710DEA-8A26-4F1E-8D10-0DB468358BF7}" presName="Name17" presStyleLbl="parChTrans1D3" presStyleIdx="7" presStyleCnt="9"/>
      <dgm:spPr/>
    </dgm:pt>
    <dgm:pt modelId="{41B703E2-0378-4938-8BB8-BC8BF0255361}" type="pres">
      <dgm:prSet presAssocID="{FA8E2E9F-D021-4FB7-A361-230FD4BCED29}" presName="hierRoot3" presStyleCnt="0"/>
      <dgm:spPr/>
    </dgm:pt>
    <dgm:pt modelId="{B529A243-4EBD-4D72-B16F-2648AB50E249}" type="pres">
      <dgm:prSet presAssocID="{FA8E2E9F-D021-4FB7-A361-230FD4BCED29}" presName="composite3" presStyleCnt="0"/>
      <dgm:spPr/>
    </dgm:pt>
    <dgm:pt modelId="{26C8DE48-0C41-4C6F-BBD2-3AFA5AC96618}" type="pres">
      <dgm:prSet presAssocID="{FA8E2E9F-D021-4FB7-A361-230FD4BCED29}" presName="background3" presStyleLbl="node3" presStyleIdx="7" presStyleCnt="9"/>
      <dgm:spPr/>
    </dgm:pt>
    <dgm:pt modelId="{C7620AB7-1807-4AFC-BBBB-981141208467}" type="pres">
      <dgm:prSet presAssocID="{FA8E2E9F-D021-4FB7-A361-230FD4BCED29}" presName="text3" presStyleLbl="fgAcc3" presStyleIdx="7" presStyleCnt="9">
        <dgm:presLayoutVars>
          <dgm:chPref val="3"/>
        </dgm:presLayoutVars>
      </dgm:prSet>
      <dgm:spPr/>
    </dgm:pt>
    <dgm:pt modelId="{DF3694CC-5A33-4594-A2D0-E16C20F400DA}" type="pres">
      <dgm:prSet presAssocID="{FA8E2E9F-D021-4FB7-A361-230FD4BCED29}" presName="hierChild4" presStyleCnt="0"/>
      <dgm:spPr/>
    </dgm:pt>
    <dgm:pt modelId="{064E1068-DA76-4248-A437-B244488DF656}" type="pres">
      <dgm:prSet presAssocID="{80303AFB-E0BD-4757-8F6E-42FCA2A251FA}" presName="Name17" presStyleLbl="parChTrans1D3" presStyleIdx="8" presStyleCnt="9"/>
      <dgm:spPr/>
    </dgm:pt>
    <dgm:pt modelId="{1FA022EE-9D1B-4F30-A965-15025FCBD271}" type="pres">
      <dgm:prSet presAssocID="{9A22BA12-0EE7-4DD4-B971-5CE112BE559A}" presName="hierRoot3" presStyleCnt="0"/>
      <dgm:spPr/>
    </dgm:pt>
    <dgm:pt modelId="{02FED4F2-4524-4EE2-963D-A3629D6BC50D}" type="pres">
      <dgm:prSet presAssocID="{9A22BA12-0EE7-4DD4-B971-5CE112BE559A}" presName="composite3" presStyleCnt="0"/>
      <dgm:spPr/>
    </dgm:pt>
    <dgm:pt modelId="{9C937B3B-59C6-4314-B5EB-E6562858DD18}" type="pres">
      <dgm:prSet presAssocID="{9A22BA12-0EE7-4DD4-B971-5CE112BE559A}" presName="background3" presStyleLbl="node3" presStyleIdx="8" presStyleCnt="9"/>
      <dgm:spPr/>
    </dgm:pt>
    <dgm:pt modelId="{EB08E538-1183-462E-B64A-4F688C7E41B2}" type="pres">
      <dgm:prSet presAssocID="{9A22BA12-0EE7-4DD4-B971-5CE112BE559A}" presName="text3" presStyleLbl="fgAcc3" presStyleIdx="8" presStyleCnt="9">
        <dgm:presLayoutVars>
          <dgm:chPref val="3"/>
        </dgm:presLayoutVars>
      </dgm:prSet>
      <dgm:spPr/>
    </dgm:pt>
    <dgm:pt modelId="{3515E20C-D4F5-48A9-8144-3F1883EEC772}" type="pres">
      <dgm:prSet presAssocID="{9A22BA12-0EE7-4DD4-B971-5CE112BE559A}" presName="hierChild4" presStyleCnt="0"/>
      <dgm:spPr/>
    </dgm:pt>
  </dgm:ptLst>
  <dgm:cxnLst>
    <dgm:cxn modelId="{7F11F106-99E4-4493-A7A6-72B7F96F5B2E}" type="presOf" srcId="{61DF332C-F1D3-4BA4-8091-5723543AAB96}" destId="{5AF73043-E010-4CC9-9C0F-15F17D01835C}" srcOrd="0" destOrd="0" presId="urn:microsoft.com/office/officeart/2005/8/layout/hierarchy1"/>
    <dgm:cxn modelId="{CD693E08-FB14-4596-8999-29FAFB611A97}" type="presOf" srcId="{2ACCEEEC-690F-4B4A-BDF3-510CD5675F4F}" destId="{3B471967-354C-408D-B668-FDAA40C8AABF}" srcOrd="0" destOrd="0" presId="urn:microsoft.com/office/officeart/2005/8/layout/hierarchy1"/>
    <dgm:cxn modelId="{1E008D20-102A-4877-B505-F9BCEA0CB50C}" type="presOf" srcId="{4690A137-612C-4F0F-A752-4291BDD2F2CD}" destId="{40F6F8F2-4C30-4F2B-9590-D33F02751291}" srcOrd="0" destOrd="0" presId="urn:microsoft.com/office/officeart/2005/8/layout/hierarchy1"/>
    <dgm:cxn modelId="{A5EDE12C-E0A8-4A65-8744-F9727F9A03F9}" srcId="{2C6E0111-D000-4B7D-95BB-9B07CD30CA45}" destId="{453D3AF4-4190-49C6-BAC0-D7FA7F13EE75}" srcOrd="0" destOrd="0" parTransId="{2ACCEEEC-690F-4B4A-BDF3-510CD5675F4F}" sibTransId="{A2CEA8E9-FD46-4C87-A17E-0AFC45FA8198}"/>
    <dgm:cxn modelId="{251E2638-641D-49B8-BB62-B0FA9C3E16D6}" srcId="{FF1F9453-D435-480E-B169-27AAD0420155}" destId="{FC5D9699-2D0C-479B-8144-84E48221A75F}" srcOrd="0" destOrd="0" parTransId="{E5D567B3-B70A-490C-8177-5CBA2EB6AEC1}" sibTransId="{00B484CB-1362-406A-A2FF-CAF8DD363E8B}"/>
    <dgm:cxn modelId="{C801CE5D-DD58-4130-A60B-704039DD902E}" type="presOf" srcId="{F5710DEA-8A26-4F1E-8D10-0DB468358BF7}" destId="{F52B8FA8-1C2B-45CB-B36A-CE017440CE91}" srcOrd="0" destOrd="0" presId="urn:microsoft.com/office/officeart/2005/8/layout/hierarchy1"/>
    <dgm:cxn modelId="{A01E2F64-6EFC-4180-9A36-56C90D51D565}" type="presOf" srcId="{A9C7E247-6EFC-422F-99C7-19401B554D98}" destId="{3124235A-C33E-4552-A938-063945653A99}" srcOrd="0" destOrd="0" presId="urn:microsoft.com/office/officeart/2005/8/layout/hierarchy1"/>
    <dgm:cxn modelId="{F1802147-0BA6-431E-8DDD-A3370F1DDD21}" type="presOf" srcId="{4D4F2BAE-EA83-4477-9C6D-7D4B0F303936}" destId="{04567AF7-394D-4F8A-90B2-C334E6D73F79}" srcOrd="0" destOrd="0" presId="urn:microsoft.com/office/officeart/2005/8/layout/hierarchy1"/>
    <dgm:cxn modelId="{EC939067-24AC-4285-BE5B-FC1FB89B7A72}" srcId="{61DF332C-F1D3-4BA4-8091-5723543AAB96}" destId="{FF1F9453-D435-480E-B169-27AAD0420155}" srcOrd="1" destOrd="0" parTransId="{440DA1FC-E1E5-42D1-AF96-9F7429B7383E}" sibTransId="{6FA266D3-13C9-43C4-8A16-CA5F8BA2702D}"/>
    <dgm:cxn modelId="{FCA0E167-0676-42F7-A918-F057681387A7}" type="presOf" srcId="{E5D567B3-B70A-490C-8177-5CBA2EB6AEC1}" destId="{A2ED45E5-8CFE-4599-94D8-1496D539A45B}" srcOrd="0" destOrd="0" presId="urn:microsoft.com/office/officeart/2005/8/layout/hierarchy1"/>
    <dgm:cxn modelId="{9AC0CD69-60C4-4548-99ED-D668B92645CB}" type="presOf" srcId="{C88FB2D6-4F03-4AE6-AD93-035EFBF66C22}" destId="{5315F52E-8CC1-4879-8A05-CBF86F359C02}" srcOrd="0" destOrd="0" presId="urn:microsoft.com/office/officeart/2005/8/layout/hierarchy1"/>
    <dgm:cxn modelId="{4591636A-EA35-48A6-93C4-4221FE14CC49}" srcId="{DF9CB43B-D529-4813-BF69-3FC2693260C2}" destId="{9A22BA12-0EE7-4DD4-B971-5CE112BE559A}" srcOrd="2" destOrd="0" parTransId="{80303AFB-E0BD-4757-8F6E-42FCA2A251FA}" sibTransId="{8FFBE46B-7ED5-4BED-A907-E186C16A459A}"/>
    <dgm:cxn modelId="{768E824E-C9F2-472D-8303-041795AA667D}" type="presOf" srcId="{2C6E0111-D000-4B7D-95BB-9B07CD30CA45}" destId="{E828802A-8623-4BDD-B402-EE3727A5DE92}" srcOrd="0" destOrd="0" presId="urn:microsoft.com/office/officeart/2005/8/layout/hierarchy1"/>
    <dgm:cxn modelId="{6E15AF58-02B2-4A9F-82F2-EDDA11C7A472}" type="presOf" srcId="{FF1F9453-D435-480E-B169-27AAD0420155}" destId="{C5C541C0-468E-4FF3-9681-BAE75E796FB7}" srcOrd="0" destOrd="0" presId="urn:microsoft.com/office/officeart/2005/8/layout/hierarchy1"/>
    <dgm:cxn modelId="{124BCA58-CE73-40C3-904F-04FE5CB347C7}" srcId="{DF9CB43B-D529-4813-BF69-3FC2693260C2}" destId="{FA8E2E9F-D021-4FB7-A361-230FD4BCED29}" srcOrd="1" destOrd="0" parTransId="{F5710DEA-8A26-4F1E-8D10-0DB468358BF7}" sibTransId="{E0AD1740-2074-41C2-9188-B084EE6D98D7}"/>
    <dgm:cxn modelId="{97D6E279-A782-45AB-92B0-324ACD75AC43}" type="presOf" srcId="{E4607B1F-6035-4CB2-8702-301831E525ED}" destId="{C132D638-4F5F-4CB2-ACFC-3DF5A26C7703}" srcOrd="0" destOrd="0" presId="urn:microsoft.com/office/officeart/2005/8/layout/hierarchy1"/>
    <dgm:cxn modelId="{2B7BBB5A-ADF8-4DC1-B588-4F22ABE83714}" srcId="{C88FB2D6-4F03-4AE6-AD93-035EFBF66C22}" destId="{61DF332C-F1D3-4BA4-8091-5723543AAB96}" srcOrd="0" destOrd="0" parTransId="{73FD50C9-CC64-4910-993A-9E5B67AF69B9}" sibTransId="{C19ED0B4-D4F8-4348-A9DE-0C87776EAC67}"/>
    <dgm:cxn modelId="{1FEFFC7B-41E1-4AD4-92B9-ED4DCBD3B24A}" type="presOf" srcId="{440DA1FC-E1E5-42D1-AF96-9F7429B7383E}" destId="{1DCD9678-2F9D-40F7-94DD-77B782ACF1FA}" srcOrd="0" destOrd="0" presId="urn:microsoft.com/office/officeart/2005/8/layout/hierarchy1"/>
    <dgm:cxn modelId="{C294D17E-B7D9-4A18-8F82-F0D5B5E2B93E}" srcId="{61DF332C-F1D3-4BA4-8091-5723543AAB96}" destId="{DF9CB43B-D529-4813-BF69-3FC2693260C2}" srcOrd="2" destOrd="0" parTransId="{AE6DA8D4-8D7D-42E4-A446-CC0FC2B49ED0}" sibTransId="{5084587C-FAF9-4190-8C89-4453B37B1DEE}"/>
    <dgm:cxn modelId="{6DE45E86-9795-4B1D-ADA1-E5B15C899BE3}" srcId="{2C6E0111-D000-4B7D-95BB-9B07CD30CA45}" destId="{BFCD7555-E34C-446B-AE54-6E0213DDD485}" srcOrd="1" destOrd="0" parTransId="{4D4F2BAE-EA83-4477-9C6D-7D4B0F303936}" sibTransId="{4AA94BC5-7E93-46A5-9747-AEAF4817F219}"/>
    <dgm:cxn modelId="{B217058B-E8D3-4CE9-AF2A-EF42B2921151}" type="presOf" srcId="{B41E54B8-F67E-43CC-902C-DC870DE73DCA}" destId="{C4100781-DB71-4050-9D18-DE8CF5168CD5}" srcOrd="0" destOrd="0" presId="urn:microsoft.com/office/officeart/2005/8/layout/hierarchy1"/>
    <dgm:cxn modelId="{E7DF8990-37BD-42D4-94D8-CD35671C2F0F}" type="presOf" srcId="{72A23067-A729-44C0-9F82-74FA77E2690F}" destId="{6B24BC1A-C997-4CB6-8E76-7FC3C2417E8F}" srcOrd="0" destOrd="0" presId="urn:microsoft.com/office/officeart/2005/8/layout/hierarchy1"/>
    <dgm:cxn modelId="{79EAA192-CC92-4603-8C33-D53B5C35A41F}" type="presOf" srcId="{BFCD7555-E34C-446B-AE54-6E0213DDD485}" destId="{F50730BD-BF59-41A9-8BE4-A4F2129634C4}" srcOrd="0" destOrd="0" presId="urn:microsoft.com/office/officeart/2005/8/layout/hierarchy1"/>
    <dgm:cxn modelId="{BCA19995-6F41-4B68-8C0D-9192F128C045}" type="presOf" srcId="{453D3AF4-4190-49C6-BAC0-D7FA7F13EE75}" destId="{B4124106-3D46-4925-A819-2D9A18FEB404}" srcOrd="0" destOrd="0" presId="urn:microsoft.com/office/officeart/2005/8/layout/hierarchy1"/>
    <dgm:cxn modelId="{BC430899-5BA1-4C29-A68E-A28A9F8857A1}" type="presOf" srcId="{AE6DA8D4-8D7D-42E4-A446-CC0FC2B49ED0}" destId="{D6096779-D1D1-4640-A46C-8CAE82A9BCEE}" srcOrd="0" destOrd="0" presId="urn:microsoft.com/office/officeart/2005/8/layout/hierarchy1"/>
    <dgm:cxn modelId="{98B0669C-8AC4-48B9-B030-CCFCC84B271D}" type="presOf" srcId="{9A22BA12-0EE7-4DD4-B971-5CE112BE559A}" destId="{EB08E538-1183-462E-B64A-4F688C7E41B2}" srcOrd="0" destOrd="0" presId="urn:microsoft.com/office/officeart/2005/8/layout/hierarchy1"/>
    <dgm:cxn modelId="{F4161DA4-D8A2-4ED4-8292-8B40BF7F65F8}" type="presOf" srcId="{DF9CB43B-D529-4813-BF69-3FC2693260C2}" destId="{3EA64D9F-306C-49CD-8FD2-93EDDFB05689}" srcOrd="0" destOrd="0" presId="urn:microsoft.com/office/officeart/2005/8/layout/hierarchy1"/>
    <dgm:cxn modelId="{A80D30A9-0E7A-4F06-8D91-0BF4374F0CDD}" type="presOf" srcId="{FA8E2E9F-D021-4FB7-A361-230FD4BCED29}" destId="{C7620AB7-1807-4AFC-BBBB-981141208467}" srcOrd="0" destOrd="0" presId="urn:microsoft.com/office/officeart/2005/8/layout/hierarchy1"/>
    <dgm:cxn modelId="{4DAAA3AD-BA73-469D-841C-D4A156793681}" type="presOf" srcId="{FC5D9699-2D0C-479B-8144-84E48221A75F}" destId="{22B8F721-550F-4DD8-8932-C210BF1526EB}" srcOrd="0" destOrd="0" presId="urn:microsoft.com/office/officeart/2005/8/layout/hierarchy1"/>
    <dgm:cxn modelId="{1428C9C4-9BBA-4114-A84A-BEEEC471C239}" type="presOf" srcId="{2ACD81CF-8B35-4D16-B414-181FB7BEE102}" destId="{731D6C3E-A4B3-4438-B42F-B2CA6220F9CE}" srcOrd="0" destOrd="0" presId="urn:microsoft.com/office/officeart/2005/8/layout/hierarchy1"/>
    <dgm:cxn modelId="{5A3110C9-453C-472B-97B1-41CA6DD871F3}" type="presOf" srcId="{80303AFB-E0BD-4757-8F6E-42FCA2A251FA}" destId="{064E1068-DA76-4248-A437-B244488DF656}" srcOrd="0" destOrd="0" presId="urn:microsoft.com/office/officeart/2005/8/layout/hierarchy1"/>
    <dgm:cxn modelId="{5D0269CE-6E90-4755-85D5-0A0F95766023}" srcId="{FF1F9453-D435-480E-B169-27AAD0420155}" destId="{15E03ACC-190E-4DC9-B5E6-8A736FAD5C04}" srcOrd="1" destOrd="0" parTransId="{72A23067-A729-44C0-9F82-74FA77E2690F}" sibTransId="{31D075AC-014A-4126-82FB-D112EF56AD6B}"/>
    <dgm:cxn modelId="{E202ACCE-0C60-4B55-B3CB-62B481324E7E}" type="presOf" srcId="{5DAD5A41-C8C1-4AE2-A125-5767A5602041}" destId="{DA59FD25-59E7-4A30-B6CE-1BB6E5F454F5}" srcOrd="0" destOrd="0" presId="urn:microsoft.com/office/officeart/2005/8/layout/hierarchy1"/>
    <dgm:cxn modelId="{D77226D8-9D86-49E3-93C8-B85EC81B5A59}" srcId="{FF1F9453-D435-480E-B169-27AAD0420155}" destId="{38C10E82-8AC6-4772-A954-75E2E7817FBB}" srcOrd="2" destOrd="0" parTransId="{5DAD5A41-C8C1-4AE2-A125-5767A5602041}" sibTransId="{B253C562-2419-4CBE-90F1-BCBC3D09DC2D}"/>
    <dgm:cxn modelId="{6A30F4E3-4B5E-4A30-B92D-DFCA89B330D5}" type="presOf" srcId="{38C10E82-8AC6-4772-A954-75E2E7817FBB}" destId="{5845B252-0217-48C9-BC95-4B57B17BE16B}" srcOrd="0" destOrd="0" presId="urn:microsoft.com/office/officeart/2005/8/layout/hierarchy1"/>
    <dgm:cxn modelId="{18FF98EE-8AF5-4D28-B16E-E12BA5AD3C07}" srcId="{61DF332C-F1D3-4BA4-8091-5723543AAB96}" destId="{2C6E0111-D000-4B7D-95BB-9B07CD30CA45}" srcOrd="0" destOrd="0" parTransId="{4690A137-612C-4F0F-A752-4291BDD2F2CD}" sibTransId="{49F035F7-8982-4D36-B92E-65EA72448CE6}"/>
    <dgm:cxn modelId="{9C4AB2FA-4E57-4621-8477-05C6C03BA291}" srcId="{2C6E0111-D000-4B7D-95BB-9B07CD30CA45}" destId="{E4607B1F-6035-4CB2-8702-301831E525ED}" srcOrd="2" destOrd="0" parTransId="{A9C7E247-6EFC-422F-99C7-19401B554D98}" sibTransId="{0703ABAC-05E4-41FA-BC24-4EB2B3DEE3BD}"/>
    <dgm:cxn modelId="{D64795FB-20E8-48BD-A655-68C8A894F808}" type="presOf" srcId="{15E03ACC-190E-4DC9-B5E6-8A736FAD5C04}" destId="{CD222AA2-4B32-4AF2-9421-1D283A78B94E}" srcOrd="0" destOrd="0" presId="urn:microsoft.com/office/officeart/2005/8/layout/hierarchy1"/>
    <dgm:cxn modelId="{DE5939FC-6A4E-417C-A3F7-DD4674E4070D}" srcId="{DF9CB43B-D529-4813-BF69-3FC2693260C2}" destId="{B41E54B8-F67E-43CC-902C-DC870DE73DCA}" srcOrd="0" destOrd="0" parTransId="{2ACD81CF-8B35-4D16-B414-181FB7BEE102}" sibTransId="{D4B373A2-EE0D-4952-80A5-79A598DE8179}"/>
    <dgm:cxn modelId="{560D0AC3-493C-4BEB-8AAD-482FCAD0B2ED}" type="presParOf" srcId="{5315F52E-8CC1-4879-8A05-CBF86F359C02}" destId="{8E18AFA5-68D2-461F-ACDD-AF21634926AA}" srcOrd="0" destOrd="0" presId="urn:microsoft.com/office/officeart/2005/8/layout/hierarchy1"/>
    <dgm:cxn modelId="{823B5743-790C-4908-990A-5B727A998797}" type="presParOf" srcId="{8E18AFA5-68D2-461F-ACDD-AF21634926AA}" destId="{A46397C7-1A08-48D3-BA19-9AFB9BEA1244}" srcOrd="0" destOrd="0" presId="urn:microsoft.com/office/officeart/2005/8/layout/hierarchy1"/>
    <dgm:cxn modelId="{0939FF2F-302C-4F71-AF58-CC2E70B8897A}" type="presParOf" srcId="{A46397C7-1A08-48D3-BA19-9AFB9BEA1244}" destId="{DD1EF16D-271D-4E9C-B59B-AEA1FD286C31}" srcOrd="0" destOrd="0" presId="urn:microsoft.com/office/officeart/2005/8/layout/hierarchy1"/>
    <dgm:cxn modelId="{B68FBB37-89F5-4AF7-8BDE-2DAB2ABE30C8}" type="presParOf" srcId="{A46397C7-1A08-48D3-BA19-9AFB9BEA1244}" destId="{5AF73043-E010-4CC9-9C0F-15F17D01835C}" srcOrd="1" destOrd="0" presId="urn:microsoft.com/office/officeart/2005/8/layout/hierarchy1"/>
    <dgm:cxn modelId="{7BA6856C-C1BD-4B2E-B5A8-EED05337CAF3}" type="presParOf" srcId="{8E18AFA5-68D2-461F-ACDD-AF21634926AA}" destId="{8D308EA6-5B73-4A2B-AD9B-6A3C43670742}" srcOrd="1" destOrd="0" presId="urn:microsoft.com/office/officeart/2005/8/layout/hierarchy1"/>
    <dgm:cxn modelId="{A2B904CF-0469-4699-B61F-522ECC65F46C}" type="presParOf" srcId="{8D308EA6-5B73-4A2B-AD9B-6A3C43670742}" destId="{40F6F8F2-4C30-4F2B-9590-D33F02751291}" srcOrd="0" destOrd="0" presId="urn:microsoft.com/office/officeart/2005/8/layout/hierarchy1"/>
    <dgm:cxn modelId="{02D485EA-AFEB-41A9-A873-7DB03489B6AC}" type="presParOf" srcId="{8D308EA6-5B73-4A2B-AD9B-6A3C43670742}" destId="{70A478F9-783B-461A-9111-5447E586C481}" srcOrd="1" destOrd="0" presId="urn:microsoft.com/office/officeart/2005/8/layout/hierarchy1"/>
    <dgm:cxn modelId="{B3AFFB90-5F7C-42A0-939C-ED9B0FD99BD0}" type="presParOf" srcId="{70A478F9-783B-461A-9111-5447E586C481}" destId="{3034BBBE-E620-47D3-A981-D027693049F0}" srcOrd="0" destOrd="0" presId="urn:microsoft.com/office/officeart/2005/8/layout/hierarchy1"/>
    <dgm:cxn modelId="{33199A49-9B5C-440E-8CFD-7F85FFAC3883}" type="presParOf" srcId="{3034BBBE-E620-47D3-A981-D027693049F0}" destId="{4F41894E-3DDA-430B-A3FF-6751A131100F}" srcOrd="0" destOrd="0" presId="urn:microsoft.com/office/officeart/2005/8/layout/hierarchy1"/>
    <dgm:cxn modelId="{4064D541-691A-4AD9-9C3B-BF4C2F84B301}" type="presParOf" srcId="{3034BBBE-E620-47D3-A981-D027693049F0}" destId="{E828802A-8623-4BDD-B402-EE3727A5DE92}" srcOrd="1" destOrd="0" presId="urn:microsoft.com/office/officeart/2005/8/layout/hierarchy1"/>
    <dgm:cxn modelId="{D266FB1A-A650-43D7-A48E-C08883C4E20A}" type="presParOf" srcId="{70A478F9-783B-461A-9111-5447E586C481}" destId="{01FECF17-CE1C-4F51-86BC-99441D839DA6}" srcOrd="1" destOrd="0" presId="urn:microsoft.com/office/officeart/2005/8/layout/hierarchy1"/>
    <dgm:cxn modelId="{3F17BC4D-DCA7-4364-8080-C2A046A33C2A}" type="presParOf" srcId="{01FECF17-CE1C-4F51-86BC-99441D839DA6}" destId="{3B471967-354C-408D-B668-FDAA40C8AABF}" srcOrd="0" destOrd="0" presId="urn:microsoft.com/office/officeart/2005/8/layout/hierarchy1"/>
    <dgm:cxn modelId="{8B82ED6F-DA64-422A-8083-22A0FC52ADCE}" type="presParOf" srcId="{01FECF17-CE1C-4F51-86BC-99441D839DA6}" destId="{8CD4BA31-CB60-4163-9C1B-EE80ACCB691E}" srcOrd="1" destOrd="0" presId="urn:microsoft.com/office/officeart/2005/8/layout/hierarchy1"/>
    <dgm:cxn modelId="{31B3BC14-6050-47A5-8BEF-599A2DCBEC12}" type="presParOf" srcId="{8CD4BA31-CB60-4163-9C1B-EE80ACCB691E}" destId="{BE6CBE3F-A07A-4BB6-B82D-392B65A27409}" srcOrd="0" destOrd="0" presId="urn:microsoft.com/office/officeart/2005/8/layout/hierarchy1"/>
    <dgm:cxn modelId="{12DF52F9-7F7E-409D-ABEB-6E6B1D8F8BBF}" type="presParOf" srcId="{BE6CBE3F-A07A-4BB6-B82D-392B65A27409}" destId="{8ACAADD2-DCFD-4F5F-B74D-5D74E524CBD3}" srcOrd="0" destOrd="0" presId="urn:microsoft.com/office/officeart/2005/8/layout/hierarchy1"/>
    <dgm:cxn modelId="{EF3E6874-69E3-4431-9DC1-CD76B7609560}" type="presParOf" srcId="{BE6CBE3F-A07A-4BB6-B82D-392B65A27409}" destId="{B4124106-3D46-4925-A819-2D9A18FEB404}" srcOrd="1" destOrd="0" presId="urn:microsoft.com/office/officeart/2005/8/layout/hierarchy1"/>
    <dgm:cxn modelId="{D762AA1B-97E1-4589-B08B-825C83ED42B1}" type="presParOf" srcId="{8CD4BA31-CB60-4163-9C1B-EE80ACCB691E}" destId="{3556385F-F8D6-4E6C-A4EF-DA94111680F2}" srcOrd="1" destOrd="0" presId="urn:microsoft.com/office/officeart/2005/8/layout/hierarchy1"/>
    <dgm:cxn modelId="{61A37AF9-1A43-4604-8BFC-49850CF2F32B}" type="presParOf" srcId="{01FECF17-CE1C-4F51-86BC-99441D839DA6}" destId="{04567AF7-394D-4F8A-90B2-C334E6D73F79}" srcOrd="2" destOrd="0" presId="urn:microsoft.com/office/officeart/2005/8/layout/hierarchy1"/>
    <dgm:cxn modelId="{014A2332-D83E-4720-A2AE-55C51D9DB1FC}" type="presParOf" srcId="{01FECF17-CE1C-4F51-86BC-99441D839DA6}" destId="{5E0587CB-BC3D-4170-8B65-450D0F55EA78}" srcOrd="3" destOrd="0" presId="urn:microsoft.com/office/officeart/2005/8/layout/hierarchy1"/>
    <dgm:cxn modelId="{6809D2E6-54C3-41B8-A46D-A84D6E745E08}" type="presParOf" srcId="{5E0587CB-BC3D-4170-8B65-450D0F55EA78}" destId="{371279BE-7BE0-47E1-9D39-22C00A0B2960}" srcOrd="0" destOrd="0" presId="urn:microsoft.com/office/officeart/2005/8/layout/hierarchy1"/>
    <dgm:cxn modelId="{B1920758-0EEB-43DF-BA6E-CC5348A58A9D}" type="presParOf" srcId="{371279BE-7BE0-47E1-9D39-22C00A0B2960}" destId="{750320FC-48A0-4C53-B015-5E89913083C7}" srcOrd="0" destOrd="0" presId="urn:microsoft.com/office/officeart/2005/8/layout/hierarchy1"/>
    <dgm:cxn modelId="{B0C18601-B3D2-43EE-96AC-8F823EB37C2C}" type="presParOf" srcId="{371279BE-7BE0-47E1-9D39-22C00A0B2960}" destId="{F50730BD-BF59-41A9-8BE4-A4F2129634C4}" srcOrd="1" destOrd="0" presId="urn:microsoft.com/office/officeart/2005/8/layout/hierarchy1"/>
    <dgm:cxn modelId="{BF665FDF-7C61-4643-8E03-BF8D868547EF}" type="presParOf" srcId="{5E0587CB-BC3D-4170-8B65-450D0F55EA78}" destId="{04D0E631-91AC-426D-9D87-71FD385CDE83}" srcOrd="1" destOrd="0" presId="urn:microsoft.com/office/officeart/2005/8/layout/hierarchy1"/>
    <dgm:cxn modelId="{B9F1D88B-DD47-41BA-A1F3-EF0D9BE5FB80}" type="presParOf" srcId="{01FECF17-CE1C-4F51-86BC-99441D839DA6}" destId="{3124235A-C33E-4552-A938-063945653A99}" srcOrd="4" destOrd="0" presId="urn:microsoft.com/office/officeart/2005/8/layout/hierarchy1"/>
    <dgm:cxn modelId="{65FBE409-6359-4A12-8D32-B7D34E780FF7}" type="presParOf" srcId="{01FECF17-CE1C-4F51-86BC-99441D839DA6}" destId="{A5D69EE0-2228-46C6-8FF1-1ADB23C65B81}" srcOrd="5" destOrd="0" presId="urn:microsoft.com/office/officeart/2005/8/layout/hierarchy1"/>
    <dgm:cxn modelId="{C299478B-3A37-4FB3-9BF0-A24DC12ACD46}" type="presParOf" srcId="{A5D69EE0-2228-46C6-8FF1-1ADB23C65B81}" destId="{A6C4AFFB-63EE-4270-951D-DAA09C43FA76}" srcOrd="0" destOrd="0" presId="urn:microsoft.com/office/officeart/2005/8/layout/hierarchy1"/>
    <dgm:cxn modelId="{4299A7EF-C750-4559-8A33-57FDC82FA0EF}" type="presParOf" srcId="{A6C4AFFB-63EE-4270-951D-DAA09C43FA76}" destId="{385932C6-ACEC-4434-AA12-05D6465042F0}" srcOrd="0" destOrd="0" presId="urn:microsoft.com/office/officeart/2005/8/layout/hierarchy1"/>
    <dgm:cxn modelId="{22515E1A-EFA0-4375-9CCE-01D33B34E06F}" type="presParOf" srcId="{A6C4AFFB-63EE-4270-951D-DAA09C43FA76}" destId="{C132D638-4F5F-4CB2-ACFC-3DF5A26C7703}" srcOrd="1" destOrd="0" presId="urn:microsoft.com/office/officeart/2005/8/layout/hierarchy1"/>
    <dgm:cxn modelId="{FD93E380-C4EE-4086-8F20-1288A3F5CA13}" type="presParOf" srcId="{A5D69EE0-2228-46C6-8FF1-1ADB23C65B81}" destId="{67A755C3-9A3B-4B50-BDBA-B7B166384789}" srcOrd="1" destOrd="0" presId="urn:microsoft.com/office/officeart/2005/8/layout/hierarchy1"/>
    <dgm:cxn modelId="{A1AFDD76-CCB6-4EE7-BC0C-3F84E1EF2613}" type="presParOf" srcId="{8D308EA6-5B73-4A2B-AD9B-6A3C43670742}" destId="{1DCD9678-2F9D-40F7-94DD-77B782ACF1FA}" srcOrd="2" destOrd="0" presId="urn:microsoft.com/office/officeart/2005/8/layout/hierarchy1"/>
    <dgm:cxn modelId="{31C6BAD5-2906-4B22-868D-9B4A0FB33DC1}" type="presParOf" srcId="{8D308EA6-5B73-4A2B-AD9B-6A3C43670742}" destId="{FFA12EC8-C6AB-4963-88FB-7950E759FD06}" srcOrd="3" destOrd="0" presId="urn:microsoft.com/office/officeart/2005/8/layout/hierarchy1"/>
    <dgm:cxn modelId="{8A04ED33-F984-472E-80C5-83F257F7AF65}" type="presParOf" srcId="{FFA12EC8-C6AB-4963-88FB-7950E759FD06}" destId="{8B67C0F1-E77F-4336-B100-1D629E0E3F4A}" srcOrd="0" destOrd="0" presId="urn:microsoft.com/office/officeart/2005/8/layout/hierarchy1"/>
    <dgm:cxn modelId="{76CEB900-E10E-46DA-A19C-64EE245E0012}" type="presParOf" srcId="{8B67C0F1-E77F-4336-B100-1D629E0E3F4A}" destId="{B1BF7069-8D70-4F56-8390-E577BDB862A6}" srcOrd="0" destOrd="0" presId="urn:microsoft.com/office/officeart/2005/8/layout/hierarchy1"/>
    <dgm:cxn modelId="{AAA370C1-144A-42D4-9446-F6AC00BDD4EA}" type="presParOf" srcId="{8B67C0F1-E77F-4336-B100-1D629E0E3F4A}" destId="{C5C541C0-468E-4FF3-9681-BAE75E796FB7}" srcOrd="1" destOrd="0" presId="urn:microsoft.com/office/officeart/2005/8/layout/hierarchy1"/>
    <dgm:cxn modelId="{0AC1BF13-B2E5-4BFE-8D56-D8411D3CFFD0}" type="presParOf" srcId="{FFA12EC8-C6AB-4963-88FB-7950E759FD06}" destId="{3D3D8B63-6DEC-4956-AE8B-38D07D7CCB23}" srcOrd="1" destOrd="0" presId="urn:microsoft.com/office/officeart/2005/8/layout/hierarchy1"/>
    <dgm:cxn modelId="{70533B2C-B401-4368-B7E4-97E9AD812A34}" type="presParOf" srcId="{3D3D8B63-6DEC-4956-AE8B-38D07D7CCB23}" destId="{A2ED45E5-8CFE-4599-94D8-1496D539A45B}" srcOrd="0" destOrd="0" presId="urn:microsoft.com/office/officeart/2005/8/layout/hierarchy1"/>
    <dgm:cxn modelId="{E3D086BE-D0A6-4DA9-BFCD-8BE33500B782}" type="presParOf" srcId="{3D3D8B63-6DEC-4956-AE8B-38D07D7CCB23}" destId="{7BF7FB09-A21E-4C0C-8BE5-58FC4DCF2A2F}" srcOrd="1" destOrd="0" presId="urn:microsoft.com/office/officeart/2005/8/layout/hierarchy1"/>
    <dgm:cxn modelId="{CC460D9B-BF52-4C99-B03C-3C9A588B3287}" type="presParOf" srcId="{7BF7FB09-A21E-4C0C-8BE5-58FC4DCF2A2F}" destId="{5A45A9C2-8ED1-4A6A-90B1-96F926A6B6ED}" srcOrd="0" destOrd="0" presId="urn:microsoft.com/office/officeart/2005/8/layout/hierarchy1"/>
    <dgm:cxn modelId="{45E1ED22-6CDE-4FC2-89BF-3F8D052BBB49}" type="presParOf" srcId="{5A45A9C2-8ED1-4A6A-90B1-96F926A6B6ED}" destId="{65E45352-6A3F-4D78-99AA-C14CEA010F9E}" srcOrd="0" destOrd="0" presId="urn:microsoft.com/office/officeart/2005/8/layout/hierarchy1"/>
    <dgm:cxn modelId="{00F061B4-4C3F-478A-A1D1-6FE82F9BC381}" type="presParOf" srcId="{5A45A9C2-8ED1-4A6A-90B1-96F926A6B6ED}" destId="{22B8F721-550F-4DD8-8932-C210BF1526EB}" srcOrd="1" destOrd="0" presId="urn:microsoft.com/office/officeart/2005/8/layout/hierarchy1"/>
    <dgm:cxn modelId="{500B3B17-5A4E-416C-82E8-4F8381168C3A}" type="presParOf" srcId="{7BF7FB09-A21E-4C0C-8BE5-58FC4DCF2A2F}" destId="{0F1F514E-BFE7-4B00-B1A0-B21F742CE97A}" srcOrd="1" destOrd="0" presId="urn:microsoft.com/office/officeart/2005/8/layout/hierarchy1"/>
    <dgm:cxn modelId="{EBB2DE95-3302-4596-A8E3-A0626315889F}" type="presParOf" srcId="{3D3D8B63-6DEC-4956-AE8B-38D07D7CCB23}" destId="{6B24BC1A-C997-4CB6-8E76-7FC3C2417E8F}" srcOrd="2" destOrd="0" presId="urn:microsoft.com/office/officeart/2005/8/layout/hierarchy1"/>
    <dgm:cxn modelId="{8EB86962-C039-44BF-BB8A-B7CA2FA348F3}" type="presParOf" srcId="{3D3D8B63-6DEC-4956-AE8B-38D07D7CCB23}" destId="{BE5EDF79-4893-44BA-ADBE-DED63B6130CD}" srcOrd="3" destOrd="0" presId="urn:microsoft.com/office/officeart/2005/8/layout/hierarchy1"/>
    <dgm:cxn modelId="{A37247B8-D7CB-40B2-99C6-897811279181}" type="presParOf" srcId="{BE5EDF79-4893-44BA-ADBE-DED63B6130CD}" destId="{36E90983-72E1-49D5-A0C1-27E55CD9C11D}" srcOrd="0" destOrd="0" presId="urn:microsoft.com/office/officeart/2005/8/layout/hierarchy1"/>
    <dgm:cxn modelId="{B12D79F1-A86A-40E1-B5CC-2BF2A5C8F864}" type="presParOf" srcId="{36E90983-72E1-49D5-A0C1-27E55CD9C11D}" destId="{332940A8-9636-4B31-994E-69E9096396C5}" srcOrd="0" destOrd="0" presId="urn:microsoft.com/office/officeart/2005/8/layout/hierarchy1"/>
    <dgm:cxn modelId="{43C75A2E-5637-4152-92BE-9AE49CE0D8B2}" type="presParOf" srcId="{36E90983-72E1-49D5-A0C1-27E55CD9C11D}" destId="{CD222AA2-4B32-4AF2-9421-1D283A78B94E}" srcOrd="1" destOrd="0" presId="urn:microsoft.com/office/officeart/2005/8/layout/hierarchy1"/>
    <dgm:cxn modelId="{129DEE69-592E-4588-9F9B-8A41762DD0C9}" type="presParOf" srcId="{BE5EDF79-4893-44BA-ADBE-DED63B6130CD}" destId="{74308AF2-8A0E-4672-8710-1CB59468B2BD}" srcOrd="1" destOrd="0" presId="urn:microsoft.com/office/officeart/2005/8/layout/hierarchy1"/>
    <dgm:cxn modelId="{F4084755-4853-45A0-8FA9-3C3CF7FAACCF}" type="presParOf" srcId="{3D3D8B63-6DEC-4956-AE8B-38D07D7CCB23}" destId="{DA59FD25-59E7-4A30-B6CE-1BB6E5F454F5}" srcOrd="4" destOrd="0" presId="urn:microsoft.com/office/officeart/2005/8/layout/hierarchy1"/>
    <dgm:cxn modelId="{DBAED770-2861-4C05-9D2A-CE0D73A36A1A}" type="presParOf" srcId="{3D3D8B63-6DEC-4956-AE8B-38D07D7CCB23}" destId="{06CC23E8-91D6-4E9E-8457-8AB0D3B647B0}" srcOrd="5" destOrd="0" presId="urn:microsoft.com/office/officeart/2005/8/layout/hierarchy1"/>
    <dgm:cxn modelId="{4CC85FFF-F2A9-4E71-B71A-A98520872A62}" type="presParOf" srcId="{06CC23E8-91D6-4E9E-8457-8AB0D3B647B0}" destId="{3361AB20-87BE-4253-A2CD-EE50D45451BC}" srcOrd="0" destOrd="0" presId="urn:microsoft.com/office/officeart/2005/8/layout/hierarchy1"/>
    <dgm:cxn modelId="{4D3A3A0B-E5E9-4EB7-B8D4-915B6A673964}" type="presParOf" srcId="{3361AB20-87BE-4253-A2CD-EE50D45451BC}" destId="{C908B7F5-940B-4986-85A8-AF313CA91A15}" srcOrd="0" destOrd="0" presId="urn:microsoft.com/office/officeart/2005/8/layout/hierarchy1"/>
    <dgm:cxn modelId="{6358931C-DE34-48F8-8FF5-853AA1C320E9}" type="presParOf" srcId="{3361AB20-87BE-4253-A2CD-EE50D45451BC}" destId="{5845B252-0217-48C9-BC95-4B57B17BE16B}" srcOrd="1" destOrd="0" presId="urn:microsoft.com/office/officeart/2005/8/layout/hierarchy1"/>
    <dgm:cxn modelId="{358E67ED-0350-4C83-8996-206B1C0D9675}" type="presParOf" srcId="{06CC23E8-91D6-4E9E-8457-8AB0D3B647B0}" destId="{10F56B45-51DA-4458-A72B-6446D31F857F}" srcOrd="1" destOrd="0" presId="urn:microsoft.com/office/officeart/2005/8/layout/hierarchy1"/>
    <dgm:cxn modelId="{E774B42E-111F-49DB-B1D5-A92EF88E0152}" type="presParOf" srcId="{8D308EA6-5B73-4A2B-AD9B-6A3C43670742}" destId="{D6096779-D1D1-4640-A46C-8CAE82A9BCEE}" srcOrd="4" destOrd="0" presId="urn:microsoft.com/office/officeart/2005/8/layout/hierarchy1"/>
    <dgm:cxn modelId="{46B1688C-322E-4D29-A1F1-65E7C99B342A}" type="presParOf" srcId="{8D308EA6-5B73-4A2B-AD9B-6A3C43670742}" destId="{EB45B9CF-0902-4662-BAFF-12A93574D0F3}" srcOrd="5" destOrd="0" presId="urn:microsoft.com/office/officeart/2005/8/layout/hierarchy1"/>
    <dgm:cxn modelId="{755893EF-63CF-44F2-BCB6-C13DE5760F74}" type="presParOf" srcId="{EB45B9CF-0902-4662-BAFF-12A93574D0F3}" destId="{5B4DAB32-DF1B-44BE-A3A8-BBD1BD9E9A27}" srcOrd="0" destOrd="0" presId="urn:microsoft.com/office/officeart/2005/8/layout/hierarchy1"/>
    <dgm:cxn modelId="{DF01284E-8915-4A47-8213-894A29418A07}" type="presParOf" srcId="{5B4DAB32-DF1B-44BE-A3A8-BBD1BD9E9A27}" destId="{6B7CB2D8-45AF-4848-BC5E-2C4B306A9F4F}" srcOrd="0" destOrd="0" presId="urn:microsoft.com/office/officeart/2005/8/layout/hierarchy1"/>
    <dgm:cxn modelId="{A74F9580-B937-4C14-A879-B03C86D72783}" type="presParOf" srcId="{5B4DAB32-DF1B-44BE-A3A8-BBD1BD9E9A27}" destId="{3EA64D9F-306C-49CD-8FD2-93EDDFB05689}" srcOrd="1" destOrd="0" presId="urn:microsoft.com/office/officeart/2005/8/layout/hierarchy1"/>
    <dgm:cxn modelId="{B9B18B44-CCB9-4D98-B2FE-9663B1F59C51}" type="presParOf" srcId="{EB45B9CF-0902-4662-BAFF-12A93574D0F3}" destId="{89F77E9E-C2B0-4044-A974-6DAD9314C0BA}" srcOrd="1" destOrd="0" presId="urn:microsoft.com/office/officeart/2005/8/layout/hierarchy1"/>
    <dgm:cxn modelId="{67D2FFA7-264D-4B19-B4B2-F957F7903CC7}" type="presParOf" srcId="{89F77E9E-C2B0-4044-A974-6DAD9314C0BA}" destId="{731D6C3E-A4B3-4438-B42F-B2CA6220F9CE}" srcOrd="0" destOrd="0" presId="urn:microsoft.com/office/officeart/2005/8/layout/hierarchy1"/>
    <dgm:cxn modelId="{B73C4A3C-3DFB-436F-A9A3-DB07D18FB3A1}" type="presParOf" srcId="{89F77E9E-C2B0-4044-A974-6DAD9314C0BA}" destId="{2AECB6E4-D0A7-4CA5-A3A4-A3EA293E794B}" srcOrd="1" destOrd="0" presId="urn:microsoft.com/office/officeart/2005/8/layout/hierarchy1"/>
    <dgm:cxn modelId="{CC014E80-7F7F-4CC5-9041-E4C21313590E}" type="presParOf" srcId="{2AECB6E4-D0A7-4CA5-A3A4-A3EA293E794B}" destId="{1978ABA0-7887-402C-BD44-FC222F2664B7}" srcOrd="0" destOrd="0" presId="urn:microsoft.com/office/officeart/2005/8/layout/hierarchy1"/>
    <dgm:cxn modelId="{B43B7492-A75F-48F0-87FA-816A56774901}" type="presParOf" srcId="{1978ABA0-7887-402C-BD44-FC222F2664B7}" destId="{6C089AC7-CFE4-46EC-85B2-4ACA5D01DE37}" srcOrd="0" destOrd="0" presId="urn:microsoft.com/office/officeart/2005/8/layout/hierarchy1"/>
    <dgm:cxn modelId="{B94D088A-2D4F-447A-B692-D658FEDD2211}" type="presParOf" srcId="{1978ABA0-7887-402C-BD44-FC222F2664B7}" destId="{C4100781-DB71-4050-9D18-DE8CF5168CD5}" srcOrd="1" destOrd="0" presId="urn:microsoft.com/office/officeart/2005/8/layout/hierarchy1"/>
    <dgm:cxn modelId="{82DF8543-A0CA-4F7F-8580-316B1FA67F1F}" type="presParOf" srcId="{2AECB6E4-D0A7-4CA5-A3A4-A3EA293E794B}" destId="{AA79385C-FC48-41B1-B461-2C70BDCBB32A}" srcOrd="1" destOrd="0" presId="urn:microsoft.com/office/officeart/2005/8/layout/hierarchy1"/>
    <dgm:cxn modelId="{48BCC194-F895-407B-B938-08071A7787C3}" type="presParOf" srcId="{89F77E9E-C2B0-4044-A974-6DAD9314C0BA}" destId="{F52B8FA8-1C2B-45CB-B36A-CE017440CE91}" srcOrd="2" destOrd="0" presId="urn:microsoft.com/office/officeart/2005/8/layout/hierarchy1"/>
    <dgm:cxn modelId="{838D5DE1-2CF8-418B-83C3-3BF7431CF34B}" type="presParOf" srcId="{89F77E9E-C2B0-4044-A974-6DAD9314C0BA}" destId="{41B703E2-0378-4938-8BB8-BC8BF0255361}" srcOrd="3" destOrd="0" presId="urn:microsoft.com/office/officeart/2005/8/layout/hierarchy1"/>
    <dgm:cxn modelId="{BF0249E1-D3EF-40A9-B653-DE2592838519}" type="presParOf" srcId="{41B703E2-0378-4938-8BB8-BC8BF0255361}" destId="{B529A243-4EBD-4D72-B16F-2648AB50E249}" srcOrd="0" destOrd="0" presId="urn:microsoft.com/office/officeart/2005/8/layout/hierarchy1"/>
    <dgm:cxn modelId="{C4552B86-A662-424D-92E9-5BA9C6EFC2B5}" type="presParOf" srcId="{B529A243-4EBD-4D72-B16F-2648AB50E249}" destId="{26C8DE48-0C41-4C6F-BBD2-3AFA5AC96618}" srcOrd="0" destOrd="0" presId="urn:microsoft.com/office/officeart/2005/8/layout/hierarchy1"/>
    <dgm:cxn modelId="{0E4D2D84-AE0B-426C-A5BB-E353E279A22E}" type="presParOf" srcId="{B529A243-4EBD-4D72-B16F-2648AB50E249}" destId="{C7620AB7-1807-4AFC-BBBB-981141208467}" srcOrd="1" destOrd="0" presId="urn:microsoft.com/office/officeart/2005/8/layout/hierarchy1"/>
    <dgm:cxn modelId="{9E93E980-C4F9-4797-A25E-9161C1A8A8D7}" type="presParOf" srcId="{41B703E2-0378-4938-8BB8-BC8BF0255361}" destId="{DF3694CC-5A33-4594-A2D0-E16C20F400DA}" srcOrd="1" destOrd="0" presId="urn:microsoft.com/office/officeart/2005/8/layout/hierarchy1"/>
    <dgm:cxn modelId="{44C5702C-4972-468A-AE43-D13E396ECDE7}" type="presParOf" srcId="{89F77E9E-C2B0-4044-A974-6DAD9314C0BA}" destId="{064E1068-DA76-4248-A437-B244488DF656}" srcOrd="4" destOrd="0" presId="urn:microsoft.com/office/officeart/2005/8/layout/hierarchy1"/>
    <dgm:cxn modelId="{4A9DA43F-CAE1-4080-A801-435AB758DF19}" type="presParOf" srcId="{89F77E9E-C2B0-4044-A974-6DAD9314C0BA}" destId="{1FA022EE-9D1B-4F30-A965-15025FCBD271}" srcOrd="5" destOrd="0" presId="urn:microsoft.com/office/officeart/2005/8/layout/hierarchy1"/>
    <dgm:cxn modelId="{6E169E2D-4872-4C4A-A859-70CEE8796E38}" type="presParOf" srcId="{1FA022EE-9D1B-4F30-A965-15025FCBD271}" destId="{02FED4F2-4524-4EE2-963D-A3629D6BC50D}" srcOrd="0" destOrd="0" presId="urn:microsoft.com/office/officeart/2005/8/layout/hierarchy1"/>
    <dgm:cxn modelId="{3A6586A6-6507-492C-BDFA-3C8935535ACD}" type="presParOf" srcId="{02FED4F2-4524-4EE2-963D-A3629D6BC50D}" destId="{9C937B3B-59C6-4314-B5EB-E6562858DD18}" srcOrd="0" destOrd="0" presId="urn:microsoft.com/office/officeart/2005/8/layout/hierarchy1"/>
    <dgm:cxn modelId="{103245F3-F1D0-4B72-845E-AF13893B4CF9}" type="presParOf" srcId="{02FED4F2-4524-4EE2-963D-A3629D6BC50D}" destId="{EB08E538-1183-462E-B64A-4F688C7E41B2}" srcOrd="1" destOrd="0" presId="urn:microsoft.com/office/officeart/2005/8/layout/hierarchy1"/>
    <dgm:cxn modelId="{48997166-1E01-4F6A-8653-A40943ABC081}" type="presParOf" srcId="{1FA022EE-9D1B-4F30-A965-15025FCBD271}" destId="{3515E20C-D4F5-48A9-8144-3F1883EEC772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4E1068-DA76-4248-A437-B244488DF656}">
      <dsp:nvSpPr>
        <dsp:cNvPr id="0" name=""/>
        <dsp:cNvSpPr/>
      </dsp:nvSpPr>
      <dsp:spPr>
        <a:xfrm>
          <a:off x="9744211" y="4046768"/>
          <a:ext cx="1314300" cy="3127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3125"/>
              </a:lnTo>
              <a:lnTo>
                <a:pt x="1314300" y="213125"/>
              </a:lnTo>
              <a:lnTo>
                <a:pt x="1314300" y="312743"/>
              </a:lnTo>
            </a:path>
          </a:pathLst>
        </a:custGeom>
        <a:noFill/>
        <a:ln w="12700" cap="flat" cmpd="sng" algn="ctr">
          <a:solidFill>
            <a:schemeClr val="accent5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2B8FA8-1C2B-45CB-B36A-CE017440CE91}">
      <dsp:nvSpPr>
        <dsp:cNvPr id="0" name=""/>
        <dsp:cNvSpPr/>
      </dsp:nvSpPr>
      <dsp:spPr>
        <a:xfrm>
          <a:off x="9698491" y="4046768"/>
          <a:ext cx="91440" cy="31274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2743"/>
              </a:lnTo>
            </a:path>
          </a:pathLst>
        </a:custGeom>
        <a:noFill/>
        <a:ln w="12700" cap="flat" cmpd="sng" algn="ctr">
          <a:solidFill>
            <a:schemeClr val="accent5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1D6C3E-A4B3-4438-B42F-B2CA6220F9CE}">
      <dsp:nvSpPr>
        <dsp:cNvPr id="0" name=""/>
        <dsp:cNvSpPr/>
      </dsp:nvSpPr>
      <dsp:spPr>
        <a:xfrm>
          <a:off x="8429910" y="4046768"/>
          <a:ext cx="1314300" cy="312743"/>
        </a:xfrm>
        <a:custGeom>
          <a:avLst/>
          <a:gdLst/>
          <a:ahLst/>
          <a:cxnLst/>
          <a:rect l="0" t="0" r="0" b="0"/>
          <a:pathLst>
            <a:path>
              <a:moveTo>
                <a:pt x="1314300" y="0"/>
              </a:moveTo>
              <a:lnTo>
                <a:pt x="1314300" y="213125"/>
              </a:lnTo>
              <a:lnTo>
                <a:pt x="0" y="213125"/>
              </a:lnTo>
              <a:lnTo>
                <a:pt x="0" y="312743"/>
              </a:lnTo>
            </a:path>
          </a:pathLst>
        </a:custGeom>
        <a:noFill/>
        <a:ln w="12700" cap="flat" cmpd="sng" algn="ctr">
          <a:solidFill>
            <a:schemeClr val="accent5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096779-D1D1-4640-A46C-8CAE82A9BCEE}">
      <dsp:nvSpPr>
        <dsp:cNvPr id="0" name=""/>
        <dsp:cNvSpPr/>
      </dsp:nvSpPr>
      <dsp:spPr>
        <a:xfrm>
          <a:off x="5801309" y="3051185"/>
          <a:ext cx="3942901" cy="3127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3125"/>
              </a:lnTo>
              <a:lnTo>
                <a:pt x="3942901" y="213125"/>
              </a:lnTo>
              <a:lnTo>
                <a:pt x="3942901" y="312743"/>
              </a:lnTo>
            </a:path>
          </a:pathLst>
        </a:custGeom>
        <a:noFill/>
        <a:ln w="12700" cap="flat" cmpd="sng" algn="ctr">
          <a:solidFill>
            <a:schemeClr val="accent5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A59FD25-59E7-4A30-B6CE-1BB6E5F454F5}">
      <dsp:nvSpPr>
        <dsp:cNvPr id="0" name=""/>
        <dsp:cNvSpPr/>
      </dsp:nvSpPr>
      <dsp:spPr>
        <a:xfrm>
          <a:off x="5801309" y="4046768"/>
          <a:ext cx="1314300" cy="3127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3125"/>
              </a:lnTo>
              <a:lnTo>
                <a:pt x="1314300" y="213125"/>
              </a:lnTo>
              <a:lnTo>
                <a:pt x="1314300" y="312743"/>
              </a:lnTo>
            </a:path>
          </a:pathLst>
        </a:custGeom>
        <a:noFill/>
        <a:ln w="12700" cap="flat" cmpd="sng" algn="ctr">
          <a:solidFill>
            <a:schemeClr val="accent5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24BC1A-C997-4CB6-8E76-7FC3C2417E8F}">
      <dsp:nvSpPr>
        <dsp:cNvPr id="0" name=""/>
        <dsp:cNvSpPr/>
      </dsp:nvSpPr>
      <dsp:spPr>
        <a:xfrm>
          <a:off x="5755589" y="4046768"/>
          <a:ext cx="91440" cy="31274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2743"/>
              </a:lnTo>
            </a:path>
          </a:pathLst>
        </a:custGeom>
        <a:noFill/>
        <a:ln w="12700" cap="flat" cmpd="sng" algn="ctr">
          <a:solidFill>
            <a:schemeClr val="accent5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ED45E5-8CFE-4599-94D8-1496D539A45B}">
      <dsp:nvSpPr>
        <dsp:cNvPr id="0" name=""/>
        <dsp:cNvSpPr/>
      </dsp:nvSpPr>
      <dsp:spPr>
        <a:xfrm>
          <a:off x="4487009" y="4046768"/>
          <a:ext cx="1314300" cy="312743"/>
        </a:xfrm>
        <a:custGeom>
          <a:avLst/>
          <a:gdLst/>
          <a:ahLst/>
          <a:cxnLst/>
          <a:rect l="0" t="0" r="0" b="0"/>
          <a:pathLst>
            <a:path>
              <a:moveTo>
                <a:pt x="1314300" y="0"/>
              </a:moveTo>
              <a:lnTo>
                <a:pt x="1314300" y="213125"/>
              </a:lnTo>
              <a:lnTo>
                <a:pt x="0" y="213125"/>
              </a:lnTo>
              <a:lnTo>
                <a:pt x="0" y="312743"/>
              </a:lnTo>
            </a:path>
          </a:pathLst>
        </a:custGeom>
        <a:noFill/>
        <a:ln w="12700" cap="flat" cmpd="sng" algn="ctr">
          <a:solidFill>
            <a:schemeClr val="accent5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CD9678-2F9D-40F7-94DD-77B782ACF1FA}">
      <dsp:nvSpPr>
        <dsp:cNvPr id="0" name=""/>
        <dsp:cNvSpPr/>
      </dsp:nvSpPr>
      <dsp:spPr>
        <a:xfrm>
          <a:off x="5755589" y="3051185"/>
          <a:ext cx="91440" cy="31274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2743"/>
              </a:lnTo>
            </a:path>
          </a:pathLst>
        </a:custGeom>
        <a:noFill/>
        <a:ln w="12700" cap="flat" cmpd="sng" algn="ctr">
          <a:solidFill>
            <a:schemeClr val="accent5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24235A-C33E-4552-A938-063945653A99}">
      <dsp:nvSpPr>
        <dsp:cNvPr id="0" name=""/>
        <dsp:cNvSpPr/>
      </dsp:nvSpPr>
      <dsp:spPr>
        <a:xfrm>
          <a:off x="1858408" y="4046768"/>
          <a:ext cx="1314300" cy="3127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3125"/>
              </a:lnTo>
              <a:lnTo>
                <a:pt x="1314300" y="213125"/>
              </a:lnTo>
              <a:lnTo>
                <a:pt x="1314300" y="312743"/>
              </a:lnTo>
            </a:path>
          </a:pathLst>
        </a:custGeom>
        <a:noFill/>
        <a:ln w="12700" cap="flat" cmpd="sng" algn="ctr">
          <a:solidFill>
            <a:schemeClr val="accent5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567AF7-394D-4F8A-90B2-C334E6D73F79}">
      <dsp:nvSpPr>
        <dsp:cNvPr id="0" name=""/>
        <dsp:cNvSpPr/>
      </dsp:nvSpPr>
      <dsp:spPr>
        <a:xfrm>
          <a:off x="1812688" y="4046768"/>
          <a:ext cx="91440" cy="31274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2743"/>
              </a:lnTo>
            </a:path>
          </a:pathLst>
        </a:custGeom>
        <a:noFill/>
        <a:ln w="12700" cap="flat" cmpd="sng" algn="ctr">
          <a:solidFill>
            <a:schemeClr val="accent5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471967-354C-408D-B668-FDAA40C8AABF}">
      <dsp:nvSpPr>
        <dsp:cNvPr id="0" name=""/>
        <dsp:cNvSpPr/>
      </dsp:nvSpPr>
      <dsp:spPr>
        <a:xfrm>
          <a:off x="544107" y="4046768"/>
          <a:ext cx="1314300" cy="312743"/>
        </a:xfrm>
        <a:custGeom>
          <a:avLst/>
          <a:gdLst/>
          <a:ahLst/>
          <a:cxnLst/>
          <a:rect l="0" t="0" r="0" b="0"/>
          <a:pathLst>
            <a:path>
              <a:moveTo>
                <a:pt x="1314300" y="0"/>
              </a:moveTo>
              <a:lnTo>
                <a:pt x="1314300" y="213125"/>
              </a:lnTo>
              <a:lnTo>
                <a:pt x="0" y="213125"/>
              </a:lnTo>
              <a:lnTo>
                <a:pt x="0" y="312743"/>
              </a:lnTo>
            </a:path>
          </a:pathLst>
        </a:custGeom>
        <a:noFill/>
        <a:ln w="12700" cap="flat" cmpd="sng" algn="ctr">
          <a:solidFill>
            <a:schemeClr val="accent5">
              <a:tint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F6F8F2-4C30-4F2B-9590-D33F02751291}">
      <dsp:nvSpPr>
        <dsp:cNvPr id="0" name=""/>
        <dsp:cNvSpPr/>
      </dsp:nvSpPr>
      <dsp:spPr>
        <a:xfrm>
          <a:off x="1858408" y="3051185"/>
          <a:ext cx="3942901" cy="312743"/>
        </a:xfrm>
        <a:custGeom>
          <a:avLst/>
          <a:gdLst/>
          <a:ahLst/>
          <a:cxnLst/>
          <a:rect l="0" t="0" r="0" b="0"/>
          <a:pathLst>
            <a:path>
              <a:moveTo>
                <a:pt x="3942901" y="0"/>
              </a:moveTo>
              <a:lnTo>
                <a:pt x="3942901" y="213125"/>
              </a:lnTo>
              <a:lnTo>
                <a:pt x="0" y="213125"/>
              </a:lnTo>
              <a:lnTo>
                <a:pt x="0" y="312743"/>
              </a:lnTo>
            </a:path>
          </a:pathLst>
        </a:custGeom>
        <a:noFill/>
        <a:ln w="12700" cap="flat" cmpd="sng" algn="ctr">
          <a:solidFill>
            <a:schemeClr val="accent5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1EF16D-271D-4E9C-B59B-AEA1FD286C31}">
      <dsp:nvSpPr>
        <dsp:cNvPr id="0" name=""/>
        <dsp:cNvSpPr/>
      </dsp:nvSpPr>
      <dsp:spPr>
        <a:xfrm>
          <a:off x="5263641" y="2368347"/>
          <a:ext cx="1075336" cy="682838"/>
        </a:xfrm>
        <a:prstGeom prst="roundRect">
          <a:avLst>
            <a:gd name="adj" fmla="val 10000"/>
          </a:avLst>
        </a:prstGeom>
        <a:solidFill>
          <a:schemeClr val="accent5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AF73043-E010-4CC9-9C0F-15F17D01835C}">
      <dsp:nvSpPr>
        <dsp:cNvPr id="0" name=""/>
        <dsp:cNvSpPr/>
      </dsp:nvSpPr>
      <dsp:spPr>
        <a:xfrm>
          <a:off x="5383123" y="2481854"/>
          <a:ext cx="1075336" cy="6828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Тип</a:t>
          </a:r>
        </a:p>
      </dsp:txBody>
      <dsp:txXfrm>
        <a:off x="5403123" y="2501854"/>
        <a:ext cx="1035336" cy="642838"/>
      </dsp:txXfrm>
    </dsp:sp>
    <dsp:sp modelId="{4F41894E-3DDA-430B-A3FF-6751A131100F}">
      <dsp:nvSpPr>
        <dsp:cNvPr id="0" name=""/>
        <dsp:cNvSpPr/>
      </dsp:nvSpPr>
      <dsp:spPr>
        <a:xfrm>
          <a:off x="1320739" y="3363929"/>
          <a:ext cx="1075336" cy="682838"/>
        </a:xfrm>
        <a:prstGeom prst="roundRect">
          <a:avLst>
            <a:gd name="adj" fmla="val 10000"/>
          </a:avLst>
        </a:prstGeom>
        <a:solidFill>
          <a:schemeClr val="accent5">
            <a:tint val="99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828802A-8623-4BDD-B402-EE3727A5DE92}">
      <dsp:nvSpPr>
        <dsp:cNvPr id="0" name=""/>
        <dsp:cNvSpPr/>
      </dsp:nvSpPr>
      <dsp:spPr>
        <a:xfrm>
          <a:off x="1440221" y="3477437"/>
          <a:ext cx="1075336" cy="6828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kern="1200" dirty="0"/>
            <a:t>Седан</a:t>
          </a:r>
        </a:p>
      </dsp:txBody>
      <dsp:txXfrm>
        <a:off x="1460221" y="3497437"/>
        <a:ext cx="1035336" cy="642838"/>
      </dsp:txXfrm>
    </dsp:sp>
    <dsp:sp modelId="{8ACAADD2-DCFD-4F5F-B74D-5D74E524CBD3}">
      <dsp:nvSpPr>
        <dsp:cNvPr id="0" name=""/>
        <dsp:cNvSpPr/>
      </dsp:nvSpPr>
      <dsp:spPr>
        <a:xfrm>
          <a:off x="6439" y="4359512"/>
          <a:ext cx="1075336" cy="682838"/>
        </a:xfrm>
        <a:prstGeom prst="roundRect">
          <a:avLst>
            <a:gd name="adj" fmla="val 10000"/>
          </a:avLst>
        </a:prstGeom>
        <a:solidFill>
          <a:schemeClr val="accent5">
            <a:tint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4124106-3D46-4925-A819-2D9A18FEB404}">
      <dsp:nvSpPr>
        <dsp:cNvPr id="0" name=""/>
        <dsp:cNvSpPr/>
      </dsp:nvSpPr>
      <dsp:spPr>
        <a:xfrm>
          <a:off x="125921" y="4473020"/>
          <a:ext cx="1075336" cy="6828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Полный привод</a:t>
          </a:r>
        </a:p>
      </dsp:txBody>
      <dsp:txXfrm>
        <a:off x="145921" y="4493020"/>
        <a:ext cx="1035336" cy="642838"/>
      </dsp:txXfrm>
    </dsp:sp>
    <dsp:sp modelId="{750320FC-48A0-4C53-B015-5E89913083C7}">
      <dsp:nvSpPr>
        <dsp:cNvPr id="0" name=""/>
        <dsp:cNvSpPr/>
      </dsp:nvSpPr>
      <dsp:spPr>
        <a:xfrm>
          <a:off x="1320739" y="4359512"/>
          <a:ext cx="1075336" cy="682838"/>
        </a:xfrm>
        <a:prstGeom prst="roundRect">
          <a:avLst>
            <a:gd name="adj" fmla="val 10000"/>
          </a:avLst>
        </a:prstGeom>
        <a:solidFill>
          <a:schemeClr val="accent5">
            <a:tint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50730BD-BF59-41A9-8BE4-A4F2129634C4}">
      <dsp:nvSpPr>
        <dsp:cNvPr id="0" name=""/>
        <dsp:cNvSpPr/>
      </dsp:nvSpPr>
      <dsp:spPr>
        <a:xfrm>
          <a:off x="1440221" y="4473020"/>
          <a:ext cx="1075336" cy="6828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/>
            <a:t>Передний привод</a:t>
          </a:r>
        </a:p>
      </dsp:txBody>
      <dsp:txXfrm>
        <a:off x="1460221" y="4493020"/>
        <a:ext cx="1035336" cy="642838"/>
      </dsp:txXfrm>
    </dsp:sp>
    <dsp:sp modelId="{385932C6-ACEC-4434-AA12-05D6465042F0}">
      <dsp:nvSpPr>
        <dsp:cNvPr id="0" name=""/>
        <dsp:cNvSpPr/>
      </dsp:nvSpPr>
      <dsp:spPr>
        <a:xfrm>
          <a:off x="2635040" y="4359512"/>
          <a:ext cx="1075336" cy="682838"/>
        </a:xfrm>
        <a:prstGeom prst="roundRect">
          <a:avLst>
            <a:gd name="adj" fmla="val 10000"/>
          </a:avLst>
        </a:prstGeom>
        <a:solidFill>
          <a:schemeClr val="accent5">
            <a:tint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132D638-4F5F-4CB2-ACFC-3DF5A26C7703}">
      <dsp:nvSpPr>
        <dsp:cNvPr id="0" name=""/>
        <dsp:cNvSpPr/>
      </dsp:nvSpPr>
      <dsp:spPr>
        <a:xfrm>
          <a:off x="2754522" y="4473020"/>
          <a:ext cx="1075336" cy="6828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Задний привод</a:t>
          </a:r>
        </a:p>
      </dsp:txBody>
      <dsp:txXfrm>
        <a:off x="2774522" y="4493020"/>
        <a:ext cx="1035336" cy="642838"/>
      </dsp:txXfrm>
    </dsp:sp>
    <dsp:sp modelId="{B1BF7069-8D70-4F56-8390-E577BDB862A6}">
      <dsp:nvSpPr>
        <dsp:cNvPr id="0" name=""/>
        <dsp:cNvSpPr/>
      </dsp:nvSpPr>
      <dsp:spPr>
        <a:xfrm>
          <a:off x="5263641" y="3363929"/>
          <a:ext cx="1075336" cy="682838"/>
        </a:xfrm>
        <a:prstGeom prst="roundRect">
          <a:avLst>
            <a:gd name="adj" fmla="val 10000"/>
          </a:avLst>
        </a:prstGeom>
        <a:solidFill>
          <a:schemeClr val="accent5">
            <a:tint val="99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5C541C0-468E-4FF3-9681-BAE75E796FB7}">
      <dsp:nvSpPr>
        <dsp:cNvPr id="0" name=""/>
        <dsp:cNvSpPr/>
      </dsp:nvSpPr>
      <dsp:spPr>
        <a:xfrm>
          <a:off x="5383123" y="3477437"/>
          <a:ext cx="1075336" cy="6828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kern="1200" dirty="0"/>
            <a:t>Джип</a:t>
          </a:r>
        </a:p>
      </dsp:txBody>
      <dsp:txXfrm>
        <a:off x="5403123" y="3497437"/>
        <a:ext cx="1035336" cy="642838"/>
      </dsp:txXfrm>
    </dsp:sp>
    <dsp:sp modelId="{65E45352-6A3F-4D78-99AA-C14CEA010F9E}">
      <dsp:nvSpPr>
        <dsp:cNvPr id="0" name=""/>
        <dsp:cNvSpPr/>
      </dsp:nvSpPr>
      <dsp:spPr>
        <a:xfrm>
          <a:off x="3949340" y="4359512"/>
          <a:ext cx="1075336" cy="682838"/>
        </a:xfrm>
        <a:prstGeom prst="roundRect">
          <a:avLst>
            <a:gd name="adj" fmla="val 10000"/>
          </a:avLst>
        </a:prstGeom>
        <a:solidFill>
          <a:schemeClr val="accent5">
            <a:tint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2B8F721-550F-4DD8-8932-C210BF1526EB}">
      <dsp:nvSpPr>
        <dsp:cNvPr id="0" name=""/>
        <dsp:cNvSpPr/>
      </dsp:nvSpPr>
      <dsp:spPr>
        <a:xfrm>
          <a:off x="4068822" y="4473020"/>
          <a:ext cx="1075336" cy="6828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Полный привод</a:t>
          </a:r>
        </a:p>
      </dsp:txBody>
      <dsp:txXfrm>
        <a:off x="4088822" y="4493020"/>
        <a:ext cx="1035336" cy="642838"/>
      </dsp:txXfrm>
    </dsp:sp>
    <dsp:sp modelId="{332940A8-9636-4B31-994E-69E9096396C5}">
      <dsp:nvSpPr>
        <dsp:cNvPr id="0" name=""/>
        <dsp:cNvSpPr/>
      </dsp:nvSpPr>
      <dsp:spPr>
        <a:xfrm>
          <a:off x="5263641" y="4359512"/>
          <a:ext cx="1075336" cy="682838"/>
        </a:xfrm>
        <a:prstGeom prst="roundRect">
          <a:avLst>
            <a:gd name="adj" fmla="val 10000"/>
          </a:avLst>
        </a:prstGeom>
        <a:solidFill>
          <a:schemeClr val="accent5">
            <a:tint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D222AA2-4B32-4AF2-9421-1D283A78B94E}">
      <dsp:nvSpPr>
        <dsp:cNvPr id="0" name=""/>
        <dsp:cNvSpPr/>
      </dsp:nvSpPr>
      <dsp:spPr>
        <a:xfrm>
          <a:off x="5383123" y="4473020"/>
          <a:ext cx="1075336" cy="6828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/>
            <a:t>Передний привод</a:t>
          </a:r>
        </a:p>
      </dsp:txBody>
      <dsp:txXfrm>
        <a:off x="5403123" y="4493020"/>
        <a:ext cx="1035336" cy="642838"/>
      </dsp:txXfrm>
    </dsp:sp>
    <dsp:sp modelId="{C908B7F5-940B-4986-85A8-AF313CA91A15}">
      <dsp:nvSpPr>
        <dsp:cNvPr id="0" name=""/>
        <dsp:cNvSpPr/>
      </dsp:nvSpPr>
      <dsp:spPr>
        <a:xfrm>
          <a:off x="6577941" y="4359512"/>
          <a:ext cx="1075336" cy="682838"/>
        </a:xfrm>
        <a:prstGeom prst="roundRect">
          <a:avLst>
            <a:gd name="adj" fmla="val 10000"/>
          </a:avLst>
        </a:prstGeom>
        <a:solidFill>
          <a:schemeClr val="accent5">
            <a:tint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845B252-0217-48C9-BC95-4B57B17BE16B}">
      <dsp:nvSpPr>
        <dsp:cNvPr id="0" name=""/>
        <dsp:cNvSpPr/>
      </dsp:nvSpPr>
      <dsp:spPr>
        <a:xfrm>
          <a:off x="6697423" y="4473020"/>
          <a:ext cx="1075336" cy="6828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Задний привод</a:t>
          </a:r>
        </a:p>
      </dsp:txBody>
      <dsp:txXfrm>
        <a:off x="6717423" y="4493020"/>
        <a:ext cx="1035336" cy="642838"/>
      </dsp:txXfrm>
    </dsp:sp>
    <dsp:sp modelId="{6B7CB2D8-45AF-4848-BC5E-2C4B306A9F4F}">
      <dsp:nvSpPr>
        <dsp:cNvPr id="0" name=""/>
        <dsp:cNvSpPr/>
      </dsp:nvSpPr>
      <dsp:spPr>
        <a:xfrm>
          <a:off x="9206542" y="3363929"/>
          <a:ext cx="1075336" cy="682838"/>
        </a:xfrm>
        <a:prstGeom prst="roundRect">
          <a:avLst>
            <a:gd name="adj" fmla="val 10000"/>
          </a:avLst>
        </a:prstGeom>
        <a:solidFill>
          <a:schemeClr val="accent5">
            <a:tint val="99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EA64D9F-306C-49CD-8FD2-93EDDFB05689}">
      <dsp:nvSpPr>
        <dsp:cNvPr id="0" name=""/>
        <dsp:cNvSpPr/>
      </dsp:nvSpPr>
      <dsp:spPr>
        <a:xfrm>
          <a:off x="9326024" y="3477437"/>
          <a:ext cx="1075336" cy="6828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900" kern="1200" dirty="0"/>
            <a:t>Хетчбек</a:t>
          </a:r>
        </a:p>
      </dsp:txBody>
      <dsp:txXfrm>
        <a:off x="9346024" y="3497437"/>
        <a:ext cx="1035336" cy="642838"/>
      </dsp:txXfrm>
    </dsp:sp>
    <dsp:sp modelId="{6C089AC7-CFE4-46EC-85B2-4ACA5D01DE37}">
      <dsp:nvSpPr>
        <dsp:cNvPr id="0" name=""/>
        <dsp:cNvSpPr/>
      </dsp:nvSpPr>
      <dsp:spPr>
        <a:xfrm>
          <a:off x="7892242" y="4359512"/>
          <a:ext cx="1075336" cy="682838"/>
        </a:xfrm>
        <a:prstGeom prst="roundRect">
          <a:avLst>
            <a:gd name="adj" fmla="val 10000"/>
          </a:avLst>
        </a:prstGeom>
        <a:solidFill>
          <a:schemeClr val="accent5">
            <a:tint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4100781-DB71-4050-9D18-DE8CF5168CD5}">
      <dsp:nvSpPr>
        <dsp:cNvPr id="0" name=""/>
        <dsp:cNvSpPr/>
      </dsp:nvSpPr>
      <dsp:spPr>
        <a:xfrm>
          <a:off x="8011724" y="4473020"/>
          <a:ext cx="1075336" cy="6828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Полный привод</a:t>
          </a:r>
        </a:p>
      </dsp:txBody>
      <dsp:txXfrm>
        <a:off x="8031724" y="4493020"/>
        <a:ext cx="1035336" cy="642838"/>
      </dsp:txXfrm>
    </dsp:sp>
    <dsp:sp modelId="{26C8DE48-0C41-4C6F-BBD2-3AFA5AC96618}">
      <dsp:nvSpPr>
        <dsp:cNvPr id="0" name=""/>
        <dsp:cNvSpPr/>
      </dsp:nvSpPr>
      <dsp:spPr>
        <a:xfrm>
          <a:off x="9206542" y="4359512"/>
          <a:ext cx="1075336" cy="682838"/>
        </a:xfrm>
        <a:prstGeom prst="roundRect">
          <a:avLst>
            <a:gd name="adj" fmla="val 10000"/>
          </a:avLst>
        </a:prstGeom>
        <a:solidFill>
          <a:schemeClr val="accent5">
            <a:tint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7620AB7-1807-4AFC-BBBB-981141208467}">
      <dsp:nvSpPr>
        <dsp:cNvPr id="0" name=""/>
        <dsp:cNvSpPr/>
      </dsp:nvSpPr>
      <dsp:spPr>
        <a:xfrm>
          <a:off x="9326024" y="4473020"/>
          <a:ext cx="1075336" cy="6828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/>
            <a:t>Передний привод</a:t>
          </a:r>
        </a:p>
      </dsp:txBody>
      <dsp:txXfrm>
        <a:off x="9346024" y="4493020"/>
        <a:ext cx="1035336" cy="642838"/>
      </dsp:txXfrm>
    </dsp:sp>
    <dsp:sp modelId="{9C937B3B-59C6-4314-B5EB-E6562858DD18}">
      <dsp:nvSpPr>
        <dsp:cNvPr id="0" name=""/>
        <dsp:cNvSpPr/>
      </dsp:nvSpPr>
      <dsp:spPr>
        <a:xfrm>
          <a:off x="10520843" y="4359512"/>
          <a:ext cx="1075336" cy="682838"/>
        </a:xfrm>
        <a:prstGeom prst="roundRect">
          <a:avLst>
            <a:gd name="adj" fmla="val 10000"/>
          </a:avLst>
        </a:prstGeom>
        <a:solidFill>
          <a:schemeClr val="accent5">
            <a:tint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B08E538-1183-462E-B64A-4F688C7E41B2}">
      <dsp:nvSpPr>
        <dsp:cNvPr id="0" name=""/>
        <dsp:cNvSpPr/>
      </dsp:nvSpPr>
      <dsp:spPr>
        <a:xfrm>
          <a:off x="10640325" y="4473020"/>
          <a:ext cx="1075336" cy="6828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Задний привод</a:t>
          </a:r>
        </a:p>
      </dsp:txBody>
      <dsp:txXfrm>
        <a:off x="10660325" y="4493020"/>
        <a:ext cx="1035336" cy="6428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4250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6101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9039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434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6.jpg"/><Relationship Id="rId9" Type="http://schemas.microsoft.com/office/2007/relationships/diagramDrawing" Target="../diagrams/drawing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480661"/>
            <a:ext cx="7477601" cy="2874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6319599" y="4688562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6786086" y="6360081"/>
            <a:ext cx="2874645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D3A637-0CEB-F7CC-C056-9DEF6B38FB77}"/>
              </a:ext>
            </a:extLst>
          </p:cNvPr>
          <p:cNvSpPr txBox="1"/>
          <p:nvPr/>
        </p:nvSpPr>
        <p:spPr>
          <a:xfrm>
            <a:off x="921857" y="1616558"/>
            <a:ext cx="701475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>
                <a:solidFill>
                  <a:srgbClr val="002060"/>
                </a:solidFill>
                <a:latin typeface="+mj-lt"/>
              </a:rPr>
              <a:t>Итоговый проект</a:t>
            </a:r>
          </a:p>
          <a:p>
            <a:pPr algn="ctr"/>
            <a:endParaRPr lang="ru-RU" sz="3600" b="1" dirty="0">
              <a:solidFill>
                <a:srgbClr val="002060"/>
              </a:solidFill>
              <a:latin typeface="+mj-lt"/>
            </a:endParaRPr>
          </a:p>
          <a:p>
            <a:pPr algn="ctr"/>
            <a:r>
              <a:rPr lang="ru-RU" sz="3600" b="1" dirty="0">
                <a:solidFill>
                  <a:srgbClr val="002060"/>
                </a:solidFill>
                <a:latin typeface="+mj-lt"/>
              </a:rPr>
              <a:t>По  дисциплине</a:t>
            </a:r>
            <a:r>
              <a:rPr lang="en-US" sz="3600" b="1" dirty="0">
                <a:solidFill>
                  <a:srgbClr val="002060"/>
                </a:solidFill>
                <a:latin typeface="+mj-lt"/>
              </a:rPr>
              <a:t> “</a:t>
            </a:r>
            <a:r>
              <a:rPr lang="ru-RU" sz="3600" b="1" dirty="0">
                <a:solidFill>
                  <a:srgbClr val="002060"/>
                </a:solidFill>
                <a:latin typeface="+mj-lt"/>
              </a:rPr>
              <a:t>Основы программирования и базы данных</a:t>
            </a:r>
            <a:r>
              <a:rPr lang="en-US" sz="3600" b="1" dirty="0">
                <a:solidFill>
                  <a:srgbClr val="002060"/>
                </a:solidFill>
                <a:latin typeface="+mj-lt"/>
              </a:rPr>
              <a:t>”</a:t>
            </a:r>
            <a:endParaRPr lang="ru-RU" sz="3600" b="1" dirty="0">
              <a:solidFill>
                <a:srgbClr val="002060"/>
              </a:solidFill>
              <a:latin typeface="+mj-lt"/>
            </a:endParaRPr>
          </a:p>
          <a:p>
            <a:pPr algn="ctr"/>
            <a:endParaRPr lang="ru-RU" sz="3600" b="1" dirty="0">
              <a:solidFill>
                <a:srgbClr val="002060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4610F2-F8CD-55BA-378C-221041EE772F}"/>
              </a:ext>
            </a:extLst>
          </p:cNvPr>
          <p:cNvSpPr txBox="1"/>
          <p:nvPr/>
        </p:nvSpPr>
        <p:spPr>
          <a:xfrm>
            <a:off x="921857" y="5494182"/>
            <a:ext cx="53296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002060"/>
                </a:solidFill>
              </a:rPr>
              <a:t>Выполнили</a:t>
            </a:r>
            <a:r>
              <a:rPr lang="en-US" sz="2800" dirty="0">
                <a:solidFill>
                  <a:srgbClr val="002060"/>
                </a:solidFill>
              </a:rPr>
              <a:t>:</a:t>
            </a:r>
          </a:p>
          <a:p>
            <a:r>
              <a:rPr lang="ru-RU" sz="2800" dirty="0">
                <a:solidFill>
                  <a:srgbClr val="002060"/>
                </a:solidFill>
              </a:rPr>
              <a:t>Бобринский Павел Анатольевич</a:t>
            </a:r>
          </a:p>
          <a:p>
            <a:r>
              <a:rPr lang="ru-RU" sz="2800" dirty="0">
                <a:solidFill>
                  <a:srgbClr val="002060"/>
                </a:solidFill>
              </a:rPr>
              <a:t>Внукова Екатерина Валерьевна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ru-RU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3246120" cy="82307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952756" y="-12702"/>
            <a:ext cx="9315688" cy="8661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37"/>
              </a:lnSpc>
              <a:buNone/>
            </a:pPr>
            <a:r>
              <a:rPr lang="ru-RU" sz="4400" b="1" dirty="0">
                <a:solidFill>
                  <a:srgbClr val="002060"/>
                </a:solidFill>
                <a:latin typeface="+mj-lt"/>
                <a:ea typeface="p22-mackinac-pro" pitchFamily="34" charset="-122"/>
              </a:rPr>
              <a:t>Сущности проекта</a:t>
            </a:r>
            <a:r>
              <a:rPr lang="en-US" sz="4400" b="1" dirty="0">
                <a:solidFill>
                  <a:srgbClr val="002060"/>
                </a:solidFill>
                <a:latin typeface="+mj-lt"/>
                <a:ea typeface="p22-mackinac-pro" pitchFamily="34" charset="-122"/>
              </a:rPr>
              <a:t>:</a:t>
            </a:r>
            <a:endParaRPr lang="en-US" sz="4400" dirty="0">
              <a:solidFill>
                <a:srgbClr val="002060"/>
              </a:solidFill>
              <a:latin typeface="+mj-lt"/>
            </a:endParaRPr>
          </a:p>
        </p:txBody>
      </p:sp>
      <p:sp>
        <p:nvSpPr>
          <p:cNvPr id="11" name="Text 5"/>
          <p:cNvSpPr/>
          <p:nvPr/>
        </p:nvSpPr>
        <p:spPr>
          <a:xfrm>
            <a:off x="5922288" y="4786432"/>
            <a:ext cx="7879556" cy="706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84"/>
              </a:lnSpc>
              <a:buNone/>
            </a:pPr>
            <a:endParaRPr lang="en-US" sz="1740" dirty="0"/>
          </a:p>
        </p:txBody>
      </p:sp>
      <p:sp>
        <p:nvSpPr>
          <p:cNvPr id="13" name="Text 6"/>
          <p:cNvSpPr/>
          <p:nvPr/>
        </p:nvSpPr>
        <p:spPr>
          <a:xfrm>
            <a:off x="5922288" y="6076355"/>
            <a:ext cx="4040862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endParaRPr lang="en-US" sz="2175" dirty="0"/>
          </a:p>
        </p:txBody>
      </p:sp>
      <p:sp>
        <p:nvSpPr>
          <p:cNvPr id="14" name="Text 7"/>
          <p:cNvSpPr/>
          <p:nvPr/>
        </p:nvSpPr>
        <p:spPr>
          <a:xfrm>
            <a:off x="5922288" y="6554153"/>
            <a:ext cx="7879556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84"/>
              </a:lnSpc>
              <a:buNone/>
            </a:pPr>
            <a:endParaRPr lang="en-US" sz="1740" dirty="0"/>
          </a:p>
        </p:txBody>
      </p:sp>
      <p:sp>
        <p:nvSpPr>
          <p:cNvPr id="16" name="Стрелка: пятиугольник 15">
            <a:extLst>
              <a:ext uri="{FF2B5EF4-FFF2-40B4-BE49-F238E27FC236}">
                <a16:creationId xmlns:a16="http://schemas.microsoft.com/office/drawing/2014/main" id="{31F51F07-D606-AF73-81B5-781218523797}"/>
              </a:ext>
            </a:extLst>
          </p:cNvPr>
          <p:cNvSpPr/>
          <p:nvPr/>
        </p:nvSpPr>
        <p:spPr>
          <a:xfrm rot="5400000">
            <a:off x="3879858" y="1257309"/>
            <a:ext cx="866179" cy="480003"/>
          </a:xfrm>
          <a:prstGeom prst="homePlat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" name="Стрелка: пятиугольник 21">
            <a:extLst>
              <a:ext uri="{FF2B5EF4-FFF2-40B4-BE49-F238E27FC236}">
                <a16:creationId xmlns:a16="http://schemas.microsoft.com/office/drawing/2014/main" id="{A3E35BF4-E11B-115D-D14B-FD0DD25D598A}"/>
              </a:ext>
            </a:extLst>
          </p:cNvPr>
          <p:cNvSpPr/>
          <p:nvPr/>
        </p:nvSpPr>
        <p:spPr>
          <a:xfrm rot="5400000">
            <a:off x="3879858" y="2400308"/>
            <a:ext cx="866179" cy="480003"/>
          </a:xfrm>
          <a:prstGeom prst="homePlat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3" name="Стрелка: пятиугольник 22">
            <a:extLst>
              <a:ext uri="{FF2B5EF4-FFF2-40B4-BE49-F238E27FC236}">
                <a16:creationId xmlns:a16="http://schemas.microsoft.com/office/drawing/2014/main" id="{35A8F8A2-A4FE-2655-A9C7-E1696CE4B6AD}"/>
              </a:ext>
            </a:extLst>
          </p:cNvPr>
          <p:cNvSpPr/>
          <p:nvPr/>
        </p:nvSpPr>
        <p:spPr>
          <a:xfrm rot="5400000">
            <a:off x="3874802" y="7087762"/>
            <a:ext cx="866179" cy="480003"/>
          </a:xfrm>
          <a:prstGeom prst="homePlat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4" name="Стрелка: пятиугольник 23">
            <a:extLst>
              <a:ext uri="{FF2B5EF4-FFF2-40B4-BE49-F238E27FC236}">
                <a16:creationId xmlns:a16="http://schemas.microsoft.com/office/drawing/2014/main" id="{9F9EC34B-5F55-2BDE-EFE5-A6BFB059F397}"/>
              </a:ext>
            </a:extLst>
          </p:cNvPr>
          <p:cNvSpPr/>
          <p:nvPr/>
        </p:nvSpPr>
        <p:spPr>
          <a:xfrm rot="5400000">
            <a:off x="3879857" y="3514098"/>
            <a:ext cx="866179" cy="480003"/>
          </a:xfrm>
          <a:prstGeom prst="homePlat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5" name="Стрелка: пятиугольник 24">
            <a:extLst>
              <a:ext uri="{FF2B5EF4-FFF2-40B4-BE49-F238E27FC236}">
                <a16:creationId xmlns:a16="http://schemas.microsoft.com/office/drawing/2014/main" id="{FF51E5F2-C9E7-FA3E-2A56-516BA5DC14EA}"/>
              </a:ext>
            </a:extLst>
          </p:cNvPr>
          <p:cNvSpPr/>
          <p:nvPr/>
        </p:nvSpPr>
        <p:spPr>
          <a:xfrm rot="5400000">
            <a:off x="3874803" y="4674362"/>
            <a:ext cx="866179" cy="480003"/>
          </a:xfrm>
          <a:prstGeom prst="homePlat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6" name="Стрелка: пятиугольник 25">
            <a:extLst>
              <a:ext uri="{FF2B5EF4-FFF2-40B4-BE49-F238E27FC236}">
                <a16:creationId xmlns:a16="http://schemas.microsoft.com/office/drawing/2014/main" id="{CA75BD6E-C152-B246-122E-6B696C063736}"/>
              </a:ext>
            </a:extLst>
          </p:cNvPr>
          <p:cNvSpPr/>
          <p:nvPr/>
        </p:nvSpPr>
        <p:spPr>
          <a:xfrm rot="5400000">
            <a:off x="3885703" y="5881062"/>
            <a:ext cx="866179" cy="480003"/>
          </a:xfrm>
          <a:prstGeom prst="homePlat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6EA32E7-284F-337B-FEA1-B4ED728E20AF}"/>
              </a:ext>
            </a:extLst>
          </p:cNvPr>
          <p:cNvSpPr txBox="1"/>
          <p:nvPr/>
        </p:nvSpPr>
        <p:spPr>
          <a:xfrm>
            <a:off x="4768850" y="1054412"/>
            <a:ext cx="1708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05DA2"/>
                </a:solidFill>
              </a:rPr>
              <a:t>Emloyees</a:t>
            </a:r>
            <a:endParaRPr lang="ru-RU" sz="2800" b="1" dirty="0">
              <a:solidFill>
                <a:srgbClr val="005DA2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97AE481-78C9-9E97-0612-7822D663F830}"/>
              </a:ext>
            </a:extLst>
          </p:cNvPr>
          <p:cNvSpPr txBox="1"/>
          <p:nvPr/>
        </p:nvSpPr>
        <p:spPr>
          <a:xfrm>
            <a:off x="4688799" y="2293784"/>
            <a:ext cx="2354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070C0"/>
                </a:solidFill>
              </a:rPr>
              <a:t>Departaments</a:t>
            </a:r>
            <a:endParaRPr lang="ru-RU" sz="2800" b="1" dirty="0">
              <a:solidFill>
                <a:srgbClr val="0070C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084E9C0-838D-4EE9-24C9-0CBE17F58D3B}"/>
              </a:ext>
            </a:extLst>
          </p:cNvPr>
          <p:cNvSpPr txBox="1"/>
          <p:nvPr/>
        </p:nvSpPr>
        <p:spPr>
          <a:xfrm>
            <a:off x="4915813" y="3479799"/>
            <a:ext cx="1657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Clients</a:t>
            </a:r>
            <a:endParaRPr lang="ru-RU" sz="2800" b="1" dirty="0">
              <a:solidFill>
                <a:srgbClr val="0070C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DF20103-7FD2-D8EC-1541-1B3C914B826F}"/>
              </a:ext>
            </a:extLst>
          </p:cNvPr>
          <p:cNvSpPr txBox="1"/>
          <p:nvPr/>
        </p:nvSpPr>
        <p:spPr>
          <a:xfrm>
            <a:off x="4872990" y="4619011"/>
            <a:ext cx="1816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070C0"/>
                </a:solidFill>
              </a:rPr>
              <a:t>Car_types</a:t>
            </a:r>
            <a:endParaRPr lang="ru-RU" sz="2800" b="1" dirty="0">
              <a:solidFill>
                <a:srgbClr val="0070C0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995FADB-029B-30CE-0450-E24BC29B9C90}"/>
              </a:ext>
            </a:extLst>
          </p:cNvPr>
          <p:cNvSpPr txBox="1"/>
          <p:nvPr/>
        </p:nvSpPr>
        <p:spPr>
          <a:xfrm>
            <a:off x="4774565" y="5839410"/>
            <a:ext cx="2012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070C0"/>
                </a:solidFill>
              </a:rPr>
              <a:t>Car_marks</a:t>
            </a:r>
            <a:endParaRPr lang="ru-RU" sz="2800" b="1" dirty="0">
              <a:solidFill>
                <a:srgbClr val="0070C0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732EE5-B09E-03A8-4443-FD6286560680}"/>
              </a:ext>
            </a:extLst>
          </p:cNvPr>
          <p:cNvSpPr txBox="1"/>
          <p:nvPr/>
        </p:nvSpPr>
        <p:spPr>
          <a:xfrm>
            <a:off x="4902200" y="7002479"/>
            <a:ext cx="1441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Deals</a:t>
            </a:r>
            <a:endParaRPr lang="ru-RU" sz="2800" b="1" dirty="0">
              <a:solidFill>
                <a:srgbClr val="0070C0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8739715-6942-4E66-C66D-2B237E6978D7}"/>
              </a:ext>
            </a:extLst>
          </p:cNvPr>
          <p:cNvSpPr txBox="1"/>
          <p:nvPr/>
        </p:nvSpPr>
        <p:spPr>
          <a:xfrm>
            <a:off x="4152900" y="1241641"/>
            <a:ext cx="260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8ECBAE5-875C-EB66-429B-B53B72D97D04}"/>
              </a:ext>
            </a:extLst>
          </p:cNvPr>
          <p:cNvSpPr txBox="1"/>
          <p:nvPr/>
        </p:nvSpPr>
        <p:spPr>
          <a:xfrm>
            <a:off x="4152900" y="2387125"/>
            <a:ext cx="3344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1209C75-E125-EC0B-6329-A4C451F2EC4E}"/>
              </a:ext>
            </a:extLst>
          </p:cNvPr>
          <p:cNvSpPr txBox="1"/>
          <p:nvPr/>
        </p:nvSpPr>
        <p:spPr>
          <a:xfrm>
            <a:off x="4152900" y="3511012"/>
            <a:ext cx="3344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rgbClr val="002060"/>
                </a:solidFill>
              </a:rPr>
              <a:t>3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62258FA-BF31-D1CF-746B-29D49B120664}"/>
              </a:ext>
            </a:extLst>
          </p:cNvPr>
          <p:cNvSpPr txBox="1"/>
          <p:nvPr/>
        </p:nvSpPr>
        <p:spPr>
          <a:xfrm>
            <a:off x="4146669" y="4662854"/>
            <a:ext cx="3344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rgbClr val="002060"/>
                </a:solidFill>
              </a:rPr>
              <a:t>4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19D8788-91FA-D701-EECE-58AFF0D2D031}"/>
              </a:ext>
            </a:extLst>
          </p:cNvPr>
          <p:cNvSpPr txBox="1"/>
          <p:nvPr/>
        </p:nvSpPr>
        <p:spPr>
          <a:xfrm>
            <a:off x="4152900" y="5876300"/>
            <a:ext cx="3344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rgbClr val="002060"/>
                </a:solidFill>
              </a:rPr>
              <a:t>5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258EB49-A77F-4EA6-1EDD-7B3D7840B615}"/>
              </a:ext>
            </a:extLst>
          </p:cNvPr>
          <p:cNvSpPr txBox="1"/>
          <p:nvPr/>
        </p:nvSpPr>
        <p:spPr>
          <a:xfrm>
            <a:off x="4143777" y="7068531"/>
            <a:ext cx="3282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rgbClr val="002060"/>
                </a:solidFill>
              </a:rPr>
              <a:t>6</a:t>
            </a:r>
          </a:p>
        </p:txBody>
      </p:sp>
      <p:cxnSp>
        <p:nvCxnSpPr>
          <p:cNvPr id="52" name="Прямая со стрелкой 51">
            <a:extLst>
              <a:ext uri="{FF2B5EF4-FFF2-40B4-BE49-F238E27FC236}">
                <a16:creationId xmlns:a16="http://schemas.microsoft.com/office/drawing/2014/main" id="{9DEFA292-C078-0724-6744-4906B32290CE}"/>
              </a:ext>
            </a:extLst>
          </p:cNvPr>
          <p:cNvCxnSpPr>
            <a:cxnSpLocks/>
          </p:cNvCxnSpPr>
          <p:nvPr/>
        </p:nvCxnSpPr>
        <p:spPr>
          <a:xfrm>
            <a:off x="6648450" y="1301240"/>
            <a:ext cx="2413000" cy="838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Прямая со стрелкой 53">
            <a:extLst>
              <a:ext uri="{FF2B5EF4-FFF2-40B4-BE49-F238E27FC236}">
                <a16:creationId xmlns:a16="http://schemas.microsoft.com/office/drawing/2014/main" id="{DF68194C-C6A4-B6F6-6EC6-ADABE6AF95F8}"/>
              </a:ext>
            </a:extLst>
          </p:cNvPr>
          <p:cNvCxnSpPr/>
          <p:nvPr/>
        </p:nvCxnSpPr>
        <p:spPr>
          <a:xfrm>
            <a:off x="7034153" y="2572493"/>
            <a:ext cx="2413000" cy="838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 стрелкой 54">
            <a:extLst>
              <a:ext uri="{FF2B5EF4-FFF2-40B4-BE49-F238E27FC236}">
                <a16:creationId xmlns:a16="http://schemas.microsoft.com/office/drawing/2014/main" id="{B86C3736-745A-67DA-9EBB-ABD447175B9E}"/>
              </a:ext>
            </a:extLst>
          </p:cNvPr>
          <p:cNvCxnSpPr/>
          <p:nvPr/>
        </p:nvCxnSpPr>
        <p:spPr>
          <a:xfrm>
            <a:off x="6432550" y="3726089"/>
            <a:ext cx="2413000" cy="838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Прямая со стрелкой 55">
            <a:extLst>
              <a:ext uri="{FF2B5EF4-FFF2-40B4-BE49-F238E27FC236}">
                <a16:creationId xmlns:a16="http://schemas.microsoft.com/office/drawing/2014/main" id="{3C59191E-F347-EA31-C4A1-906AAC411E66}"/>
              </a:ext>
            </a:extLst>
          </p:cNvPr>
          <p:cNvCxnSpPr/>
          <p:nvPr/>
        </p:nvCxnSpPr>
        <p:spPr>
          <a:xfrm>
            <a:off x="6688578" y="4897237"/>
            <a:ext cx="2413000" cy="838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 стрелкой 56">
            <a:extLst>
              <a:ext uri="{FF2B5EF4-FFF2-40B4-BE49-F238E27FC236}">
                <a16:creationId xmlns:a16="http://schemas.microsoft.com/office/drawing/2014/main" id="{D35A9D87-F11E-8EAD-D345-8C21CED7DC3F}"/>
              </a:ext>
            </a:extLst>
          </p:cNvPr>
          <p:cNvCxnSpPr/>
          <p:nvPr/>
        </p:nvCxnSpPr>
        <p:spPr>
          <a:xfrm>
            <a:off x="6642737" y="6075164"/>
            <a:ext cx="2413000" cy="838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 стрелкой 57">
            <a:extLst>
              <a:ext uri="{FF2B5EF4-FFF2-40B4-BE49-F238E27FC236}">
                <a16:creationId xmlns:a16="http://schemas.microsoft.com/office/drawing/2014/main" id="{2DFB5072-EA9D-F6CA-6EBA-72750103C34D}"/>
              </a:ext>
            </a:extLst>
          </p:cNvPr>
          <p:cNvCxnSpPr/>
          <p:nvPr/>
        </p:nvCxnSpPr>
        <p:spPr>
          <a:xfrm>
            <a:off x="6376670" y="7261147"/>
            <a:ext cx="2413000" cy="838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92485549-D828-31B8-26DC-AFB4B07FB8F2}"/>
              </a:ext>
            </a:extLst>
          </p:cNvPr>
          <p:cNvSpPr txBox="1"/>
          <p:nvPr/>
        </p:nvSpPr>
        <p:spPr>
          <a:xfrm>
            <a:off x="9447153" y="835570"/>
            <a:ext cx="43817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ID</a:t>
            </a:r>
            <a:r>
              <a:rPr lang="ru-RU" sz="20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сотрудника, Имя, должность, заработная плата, пол, номер отдела</a:t>
            </a:r>
            <a:endParaRPr lang="ru-RU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011833A-A674-0C3A-6216-A84A032B5B1C}"/>
              </a:ext>
            </a:extLst>
          </p:cNvPr>
          <p:cNvSpPr txBox="1"/>
          <p:nvPr/>
        </p:nvSpPr>
        <p:spPr>
          <a:xfrm>
            <a:off x="9534525" y="2047563"/>
            <a:ext cx="46577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Названия отделов, количество сотрудников</a:t>
            </a:r>
            <a:r>
              <a:rPr lang="ru-RU" sz="20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</a:t>
            </a:r>
            <a:r>
              <a:rPr lang="ru-RU" sz="20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план</a:t>
            </a:r>
            <a:r>
              <a:rPr lang="ru-RU" sz="20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и </a:t>
            </a:r>
            <a:r>
              <a:rPr lang="ru-RU" sz="20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факт продаж </a:t>
            </a:r>
            <a:r>
              <a:rPr lang="ru-RU" sz="20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для каждого отдела</a:t>
            </a:r>
            <a:endParaRPr lang="ru-RU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FE5302D-958C-A922-E737-8F7AC23ACEE5}"/>
              </a:ext>
            </a:extLst>
          </p:cNvPr>
          <p:cNvSpPr txBox="1"/>
          <p:nvPr/>
        </p:nvSpPr>
        <p:spPr>
          <a:xfrm>
            <a:off x="9198094" y="3284215"/>
            <a:ext cx="40703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ID</a:t>
            </a:r>
            <a:r>
              <a:rPr lang="ru-RU" sz="20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клиента, Номер телефона, дата рождения</a:t>
            </a:r>
            <a:r>
              <a:rPr lang="ru-RU" sz="20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</a:t>
            </a:r>
            <a:endParaRPr lang="ru-RU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6BF46D9-EC05-C3C5-4C23-D8D2F5EB2133}"/>
              </a:ext>
            </a:extLst>
          </p:cNvPr>
          <p:cNvSpPr txBox="1"/>
          <p:nvPr/>
        </p:nvSpPr>
        <p:spPr>
          <a:xfrm>
            <a:off x="9245600" y="5683982"/>
            <a:ext cx="50069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М</a:t>
            </a:r>
            <a:r>
              <a:rPr lang="ru-RU" sz="20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арка</a:t>
            </a:r>
            <a:r>
              <a:rPr lang="ru-RU" sz="20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автомобиля, </a:t>
            </a:r>
            <a:r>
              <a:rPr lang="ru-RU" sz="20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количество автомобилей</a:t>
            </a:r>
            <a:r>
              <a:rPr lang="ru-RU" sz="20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</a:t>
            </a:r>
            <a:r>
              <a:rPr lang="ru-RU" sz="20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пробег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</a:t>
            </a:r>
            <a:r>
              <a:rPr lang="ru-RU" sz="20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 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ID </a:t>
            </a:r>
            <a:r>
              <a:rPr lang="ru-RU" sz="20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автомобиля</a:t>
            </a:r>
            <a:r>
              <a:rPr lang="ru-RU" sz="20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u-RU" sz="2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и</a:t>
            </a:r>
            <a:r>
              <a:rPr lang="ru-RU" sz="20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ID</a:t>
            </a:r>
            <a:r>
              <a:rPr lang="ru-RU" sz="20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марки</a:t>
            </a:r>
            <a:endParaRPr lang="ru-RU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C95B381-2056-7C12-273E-C4CD09FA94E4}"/>
              </a:ext>
            </a:extLst>
          </p:cNvPr>
          <p:cNvSpPr txBox="1"/>
          <p:nvPr/>
        </p:nvSpPr>
        <p:spPr>
          <a:xfrm>
            <a:off x="9269472" y="4421172"/>
            <a:ext cx="44120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ID</a:t>
            </a:r>
            <a:r>
              <a:rPr lang="ru-RU" sz="20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машины</a:t>
            </a:r>
            <a:r>
              <a:rPr lang="ru-RU" sz="20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</a:t>
            </a:r>
            <a:r>
              <a:rPr lang="ru-RU" sz="20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тип машины </a:t>
            </a:r>
            <a:r>
              <a:rPr lang="ru-RU" sz="20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и два столбца, отмечающиеся за выход и вход в узел</a:t>
            </a:r>
            <a:endParaRPr lang="ru-RU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CD80848-8271-E7E6-5725-DDD19B722EDD}"/>
              </a:ext>
            </a:extLst>
          </p:cNvPr>
          <p:cNvSpPr txBox="1"/>
          <p:nvPr/>
        </p:nvSpPr>
        <p:spPr>
          <a:xfrm>
            <a:off x="8982074" y="6945245"/>
            <a:ext cx="53435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kern="1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</a:t>
            </a:r>
            <a:r>
              <a:rPr lang="ru-RU" sz="2000" b="1" kern="1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сотрудника и </a:t>
            </a:r>
            <a:r>
              <a:rPr lang="en-US" sz="2000" b="1" kern="1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</a:t>
            </a:r>
            <a:r>
              <a:rPr lang="ru-RU" sz="2000" b="1" kern="1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клиента</a:t>
            </a:r>
            <a:r>
              <a:rPr lang="ru-RU" sz="2000" kern="1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ru-RU" sz="2000" b="1" kern="1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дате</a:t>
            </a:r>
            <a:r>
              <a:rPr lang="ru-RU" sz="2000" kern="1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, </a:t>
            </a:r>
            <a:r>
              <a:rPr lang="en-US" sz="2000" b="1" kern="1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</a:t>
            </a:r>
            <a:r>
              <a:rPr lang="ru-RU" sz="2000" b="1" kern="1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автомобиля</a:t>
            </a:r>
            <a:r>
              <a:rPr lang="ru-RU" sz="2000" kern="1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ru-RU" sz="2000" b="1" kern="1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количество</a:t>
            </a:r>
            <a:r>
              <a:rPr lang="ru-RU" sz="2000" kern="1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проданных машин и </a:t>
            </a:r>
            <a:r>
              <a:rPr lang="en-US" sz="2000" b="1" kern="1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</a:t>
            </a:r>
            <a:r>
              <a:rPr lang="ru-RU" sz="2000" b="1" kern="1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сделки</a:t>
            </a:r>
            <a:r>
              <a:rPr lang="ru-RU" sz="2000" kern="1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ru-RU" sz="2000" kern="100" dirty="0">
              <a:solidFill>
                <a:schemeClr val="accent1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695926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640098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556641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64009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4209455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64009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4209455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C1DC57-1C94-3D80-EE73-69EF09FC3D00}"/>
              </a:ext>
            </a:extLst>
          </p:cNvPr>
          <p:cNvSpPr txBox="1"/>
          <p:nvPr/>
        </p:nvSpPr>
        <p:spPr>
          <a:xfrm>
            <a:off x="1943100" y="56316"/>
            <a:ext cx="1001395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002060"/>
                </a:solidFill>
                <a:latin typeface="+mj-lt"/>
              </a:rPr>
              <a:t>ER- </a:t>
            </a:r>
            <a:r>
              <a:rPr lang="ru-RU" sz="4400" b="1" dirty="0">
                <a:solidFill>
                  <a:srgbClr val="002060"/>
                </a:solidFill>
                <a:latin typeface="+mj-lt"/>
              </a:rPr>
              <a:t>диаграмма</a:t>
            </a:r>
            <a:r>
              <a:rPr lang="en-US" sz="4400" b="1" dirty="0">
                <a:solidFill>
                  <a:srgbClr val="002060"/>
                </a:solidFill>
                <a:latin typeface="+mj-lt"/>
              </a:rPr>
              <a:t>, </a:t>
            </a:r>
            <a:r>
              <a:rPr lang="ru-RU" sz="4400" b="1" dirty="0">
                <a:solidFill>
                  <a:srgbClr val="002060"/>
                </a:solidFill>
                <a:latin typeface="+mj-lt"/>
              </a:rPr>
              <a:t>описывающая структуру базы данных  автомобильного салона </a:t>
            </a:r>
            <a:r>
              <a:rPr lang="en-US" sz="4400" b="1" dirty="0">
                <a:solidFill>
                  <a:srgbClr val="002060"/>
                </a:solidFill>
                <a:latin typeface="+mj-lt"/>
              </a:rPr>
              <a:t>“VSHE”</a:t>
            </a:r>
            <a:endParaRPr lang="ru-RU" sz="4400" b="1" dirty="0">
              <a:solidFill>
                <a:srgbClr val="002060"/>
              </a:solidFill>
              <a:latin typeface="+mj-lt"/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0BF6008-5A6A-DF05-F90D-824020943E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699" y="1608167"/>
            <a:ext cx="12388851" cy="629540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9060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ru-RU" dirty="0"/>
          </a:p>
        </p:txBody>
      </p:sp>
      <p:sp>
        <p:nvSpPr>
          <p:cNvPr id="5" name="Text 1"/>
          <p:cNvSpPr/>
          <p:nvPr/>
        </p:nvSpPr>
        <p:spPr>
          <a:xfrm>
            <a:off x="6319599" y="1480661"/>
            <a:ext cx="7477601" cy="2874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6319599" y="4688562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6786086" y="6360081"/>
            <a:ext cx="2874645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D3A637-0CEB-F7CC-C056-9DEF6B38FB77}"/>
              </a:ext>
            </a:extLst>
          </p:cNvPr>
          <p:cNvSpPr txBox="1"/>
          <p:nvPr/>
        </p:nvSpPr>
        <p:spPr>
          <a:xfrm>
            <a:off x="5612186" y="200226"/>
            <a:ext cx="701475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>
                <a:solidFill>
                  <a:srgbClr val="002060"/>
                </a:solidFill>
                <a:latin typeface="+mj-lt"/>
              </a:rPr>
              <a:t>Реляционная схема базы данных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C86C1B-1F41-2025-558B-4CF57856B385}"/>
              </a:ext>
            </a:extLst>
          </p:cNvPr>
          <p:cNvSpPr txBox="1"/>
          <p:nvPr/>
        </p:nvSpPr>
        <p:spPr>
          <a:xfrm>
            <a:off x="5091305" y="2116013"/>
            <a:ext cx="8451056" cy="468820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Employees {[ </a:t>
            </a:r>
            <a:r>
              <a:rPr lang="en-US" sz="2000" dirty="0" err="1"/>
              <a:t>ID_employee</a:t>
            </a:r>
            <a:r>
              <a:rPr lang="en-US" sz="2000" dirty="0"/>
              <a:t>: string, Name: string, Position: string, Salary: int, Sex: string, </a:t>
            </a:r>
            <a:r>
              <a:rPr lang="en-US" sz="2000" dirty="0" err="1"/>
              <a:t>DepNo</a:t>
            </a:r>
            <a:r>
              <a:rPr lang="en-US" sz="2000" dirty="0"/>
              <a:t>: string]}</a:t>
            </a:r>
            <a:endParaRPr lang="ru-RU" sz="2000" dirty="0"/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ru-RU" sz="2000" dirty="0"/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 err="1"/>
              <a:t>Departaments</a:t>
            </a:r>
            <a:r>
              <a:rPr lang="en-US" sz="2000" dirty="0"/>
              <a:t> {[ </a:t>
            </a:r>
            <a:r>
              <a:rPr lang="en-US" sz="2000" dirty="0" err="1"/>
              <a:t>DepNo</a:t>
            </a:r>
            <a:r>
              <a:rPr lang="en-US" sz="2000" dirty="0"/>
              <a:t>: string, Amount: int, </a:t>
            </a:r>
            <a:r>
              <a:rPr lang="en-US" sz="2000" dirty="0" err="1"/>
              <a:t>Sales_plan</a:t>
            </a:r>
            <a:r>
              <a:rPr lang="en-US" sz="2000" dirty="0"/>
              <a:t>: int, </a:t>
            </a:r>
            <a:r>
              <a:rPr lang="en-US" sz="2000" dirty="0" err="1"/>
              <a:t>Fact_of_sales</a:t>
            </a:r>
            <a:r>
              <a:rPr lang="en-US" sz="2000" dirty="0"/>
              <a:t>: int]}</a:t>
            </a:r>
            <a:endParaRPr lang="ru-RU" sz="2000" dirty="0"/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ru-RU" sz="2000" dirty="0"/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Clients {[</a:t>
            </a:r>
            <a:r>
              <a:rPr lang="en-US" sz="2000" dirty="0" err="1"/>
              <a:t>ID_client</a:t>
            </a:r>
            <a:r>
              <a:rPr lang="en-US" sz="2000" dirty="0"/>
              <a:t>: string, </a:t>
            </a:r>
            <a:r>
              <a:rPr lang="en-US" sz="2000" dirty="0" err="1"/>
              <a:t>PhoneNum</a:t>
            </a:r>
            <a:r>
              <a:rPr lang="en-US" sz="2000" dirty="0"/>
              <a:t>: string, Birthday: date]} </a:t>
            </a:r>
            <a:endParaRPr lang="ru-RU" sz="2000" dirty="0"/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ru-RU" sz="2000" dirty="0"/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Deals {[</a:t>
            </a:r>
            <a:r>
              <a:rPr lang="en-US" sz="2000" dirty="0" err="1"/>
              <a:t>ID_client</a:t>
            </a:r>
            <a:r>
              <a:rPr lang="en-US" sz="2000" dirty="0"/>
              <a:t>: string, </a:t>
            </a:r>
            <a:r>
              <a:rPr lang="en-US" sz="2000" dirty="0" err="1"/>
              <a:t>ID_employee</a:t>
            </a:r>
            <a:r>
              <a:rPr lang="en-US" sz="2000" dirty="0"/>
              <a:t>: string, </a:t>
            </a:r>
            <a:r>
              <a:rPr lang="en-US" sz="2000" dirty="0" err="1"/>
              <a:t>Deal_date</a:t>
            </a:r>
            <a:r>
              <a:rPr lang="en-US" sz="2000" dirty="0"/>
              <a:t>: date, </a:t>
            </a:r>
            <a:r>
              <a:rPr lang="en-US" sz="2000" dirty="0" err="1"/>
              <a:t>ID_mark</a:t>
            </a:r>
            <a:r>
              <a:rPr lang="en-US" sz="2000" dirty="0"/>
              <a:t>: int, </a:t>
            </a:r>
            <a:r>
              <a:rPr lang="en-US" sz="2000" dirty="0" err="1"/>
              <a:t>Amont</a:t>
            </a:r>
            <a:r>
              <a:rPr lang="en-US" sz="2000" dirty="0"/>
              <a:t>: int, </a:t>
            </a:r>
            <a:r>
              <a:rPr lang="en-US" sz="2000" dirty="0" err="1"/>
              <a:t>ID_deal</a:t>
            </a:r>
            <a:r>
              <a:rPr lang="en-US" sz="2000" dirty="0"/>
              <a:t>: string]} </a:t>
            </a:r>
            <a:endParaRPr lang="ru-RU" sz="2000" dirty="0"/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ru-RU" sz="2000" dirty="0"/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 err="1"/>
              <a:t>car_mark</a:t>
            </a:r>
            <a:r>
              <a:rPr lang="en-US" sz="2000" dirty="0"/>
              <a:t> {[Mark: string, Quantity: int, Mileage: int, </a:t>
            </a:r>
            <a:r>
              <a:rPr lang="en-US" sz="2000" dirty="0" err="1"/>
              <a:t>ID_car</a:t>
            </a:r>
            <a:r>
              <a:rPr lang="en-US" sz="2000" dirty="0"/>
              <a:t>: string, </a:t>
            </a:r>
            <a:r>
              <a:rPr lang="en-US" sz="2000" dirty="0" err="1"/>
              <a:t>ID_mark</a:t>
            </a:r>
            <a:r>
              <a:rPr lang="en-US" sz="2000" dirty="0"/>
              <a:t>: int ]}</a:t>
            </a:r>
            <a:endParaRPr lang="ru-RU" sz="2000" dirty="0"/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ru-RU" sz="2000" dirty="0"/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 Car_types{[ </a:t>
            </a:r>
            <a:r>
              <a:rPr lang="en-US" sz="2000" dirty="0" err="1"/>
              <a:t>ID_car</a:t>
            </a:r>
            <a:r>
              <a:rPr lang="en-US" sz="2000" dirty="0"/>
              <a:t>: string, </a:t>
            </a:r>
            <a:r>
              <a:rPr lang="en-US" sz="2000" dirty="0" err="1"/>
              <a:t>typecar</a:t>
            </a:r>
            <a:r>
              <a:rPr lang="en-US" sz="2000" dirty="0"/>
              <a:t>: string, </a:t>
            </a:r>
            <a:r>
              <a:rPr lang="en-US" sz="2000" dirty="0" err="1"/>
              <a:t>lft</a:t>
            </a:r>
            <a:r>
              <a:rPr lang="en-US" sz="2000" dirty="0"/>
              <a:t>: int, </a:t>
            </a:r>
            <a:r>
              <a:rPr lang="en-US" sz="2000" dirty="0" err="1"/>
              <a:t>rgt</a:t>
            </a:r>
            <a:r>
              <a:rPr lang="en-US" sz="2000" dirty="0"/>
              <a:t>: int ]} </a:t>
            </a:r>
            <a:r>
              <a:rPr lang="en-US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ru-RU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6" name="Image 1" descr="preencoded.png">
            <a:extLst>
              <a:ext uri="{FF2B5EF4-FFF2-40B4-BE49-F238E27FC236}">
                <a16:creationId xmlns:a16="http://schemas.microsoft.com/office/drawing/2014/main" id="{2FC34D8B-8863-DF7A-5950-21841D0719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77825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21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2978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5" name="Text 1"/>
          <p:cNvSpPr/>
          <p:nvPr/>
        </p:nvSpPr>
        <p:spPr>
          <a:xfrm>
            <a:off x="1106249" y="244394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ru-RU" sz="4400" b="1" dirty="0">
                <a:solidFill>
                  <a:srgbClr val="002060"/>
                </a:solidFill>
                <a:latin typeface="+mj-lt"/>
                <a:ea typeface="p22-mackinac-pro" pitchFamily="34" charset="-122"/>
                <a:cs typeface="p22-mackinac-pro" pitchFamily="34" charset="-120"/>
              </a:rPr>
              <a:t>Древовидная структура</a:t>
            </a:r>
            <a:endParaRPr lang="en-US" sz="4400" dirty="0">
              <a:solidFill>
                <a:srgbClr val="002060"/>
              </a:solidFill>
              <a:latin typeface="+mj-lt"/>
            </a:endParaRPr>
          </a:p>
        </p:txBody>
      </p:sp>
      <p:sp>
        <p:nvSpPr>
          <p:cNvPr id="7" name="Text 3"/>
          <p:cNvSpPr/>
          <p:nvPr/>
        </p:nvSpPr>
        <p:spPr>
          <a:xfrm>
            <a:off x="1062990" y="3621405"/>
            <a:ext cx="308776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1062990" y="4101822"/>
            <a:ext cx="408253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5827276" y="3621405"/>
            <a:ext cx="329148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5827276" y="4101822"/>
            <a:ext cx="408253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1062990" y="549437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1062990" y="5974794"/>
            <a:ext cx="884682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4E56E16C-800F-A312-1EC8-31233756A9D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223" r="16102"/>
          <a:stretch/>
        </p:blipFill>
        <p:spPr>
          <a:xfrm>
            <a:off x="10972800" y="-12978"/>
            <a:ext cx="3657600" cy="8229600"/>
          </a:xfrm>
          <a:prstGeom prst="rect">
            <a:avLst/>
          </a:prstGeom>
        </p:spPr>
      </p:pic>
      <p:graphicFrame>
        <p:nvGraphicFramePr>
          <p:cNvPr id="18" name="Схема 17">
            <a:extLst>
              <a:ext uri="{FF2B5EF4-FFF2-40B4-BE49-F238E27FC236}">
                <a16:creationId xmlns:a16="http://schemas.microsoft.com/office/drawing/2014/main" id="{64E2A795-2DA6-C058-6BA6-6C08FA12A1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74666832"/>
              </p:ext>
            </p:extLst>
          </p:nvPr>
        </p:nvGraphicFramePr>
        <p:xfrm>
          <a:off x="52250" y="372292"/>
          <a:ext cx="11722101" cy="75242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-636" y="-97036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  <p:txBody>
          <a:bodyPr/>
          <a:lstStyle/>
          <a:p>
            <a:endParaRPr lang="ru-RU" dirty="0"/>
          </a:p>
        </p:txBody>
      </p:sp>
      <p:sp>
        <p:nvSpPr>
          <p:cNvPr id="6" name="Text 2"/>
          <p:cNvSpPr/>
          <p:nvPr/>
        </p:nvSpPr>
        <p:spPr>
          <a:xfrm>
            <a:off x="1910993" y="71997"/>
            <a:ext cx="10554414" cy="9141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ru-RU" sz="4400" b="1" dirty="0">
                <a:solidFill>
                  <a:srgbClr val="002060"/>
                </a:solidFill>
                <a:latin typeface="+mj-lt"/>
                <a:ea typeface="p22-mackinac-pro" pitchFamily="34" charset="-122"/>
              </a:rPr>
              <a:t>Создание таблиц базы данных</a:t>
            </a:r>
            <a:endParaRPr lang="en-US" sz="4400" dirty="0">
              <a:solidFill>
                <a:srgbClr val="002060"/>
              </a:solidFill>
              <a:latin typeface="+mj-lt"/>
            </a:endParaRPr>
          </a:p>
        </p:txBody>
      </p:sp>
      <p:sp>
        <p:nvSpPr>
          <p:cNvPr id="7" name="Shape 3"/>
          <p:cNvSpPr/>
          <p:nvPr/>
        </p:nvSpPr>
        <p:spPr>
          <a:xfrm>
            <a:off x="1051282" y="147897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1142364" y="1478975"/>
            <a:ext cx="317778" cy="4196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400" b="1" dirty="0">
                <a:solidFill>
                  <a:srgbClr val="272525"/>
                </a:solidFill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400" dirty="0"/>
          </a:p>
        </p:txBody>
      </p:sp>
      <p:sp>
        <p:nvSpPr>
          <p:cNvPr id="9" name="Text 5"/>
          <p:cNvSpPr/>
          <p:nvPr/>
        </p:nvSpPr>
        <p:spPr>
          <a:xfrm>
            <a:off x="2760107" y="3976092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2760107" y="4803696"/>
            <a:ext cx="26479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1034867" y="365769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r>
              <a:rPr lang="ru-RU" sz="2400" b="1" dirty="0"/>
              <a:t> 2</a:t>
            </a:r>
          </a:p>
        </p:txBody>
      </p:sp>
      <p:sp>
        <p:nvSpPr>
          <p:cNvPr id="12" name="Text 8"/>
          <p:cNvSpPr/>
          <p:nvPr/>
        </p:nvSpPr>
        <p:spPr>
          <a:xfrm>
            <a:off x="5783104" y="4017764"/>
            <a:ext cx="1940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6352342" y="3976092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6352342" y="4803696"/>
            <a:ext cx="26479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7966429" y="575316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r>
              <a:rPr lang="ru-RU" sz="2400" b="1" dirty="0"/>
              <a:t> 6  </a:t>
            </a:r>
          </a:p>
        </p:txBody>
      </p:sp>
      <p:sp>
        <p:nvSpPr>
          <p:cNvPr id="17" name="Text 13"/>
          <p:cNvSpPr/>
          <p:nvPr/>
        </p:nvSpPr>
        <p:spPr>
          <a:xfrm>
            <a:off x="9944576" y="3976092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8" name="Text 14"/>
          <p:cNvSpPr/>
          <p:nvPr/>
        </p:nvSpPr>
        <p:spPr>
          <a:xfrm>
            <a:off x="9944576" y="4803696"/>
            <a:ext cx="26479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20" name="Shape 7">
            <a:extLst>
              <a:ext uri="{FF2B5EF4-FFF2-40B4-BE49-F238E27FC236}">
                <a16:creationId xmlns:a16="http://schemas.microsoft.com/office/drawing/2014/main" id="{9EFCD58C-CB24-883C-58A9-6538DF90FFC4}"/>
              </a:ext>
            </a:extLst>
          </p:cNvPr>
          <p:cNvSpPr/>
          <p:nvPr/>
        </p:nvSpPr>
        <p:spPr>
          <a:xfrm>
            <a:off x="7972777" y="359288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r>
              <a:rPr lang="ru-RU" sz="2400" b="1" dirty="0"/>
              <a:t> 5</a:t>
            </a:r>
          </a:p>
        </p:txBody>
      </p:sp>
      <p:sp>
        <p:nvSpPr>
          <p:cNvPr id="24" name="Shape 7">
            <a:extLst>
              <a:ext uri="{FF2B5EF4-FFF2-40B4-BE49-F238E27FC236}">
                <a16:creationId xmlns:a16="http://schemas.microsoft.com/office/drawing/2014/main" id="{FD46F0D5-A1FB-A8FB-510D-06CF8F319F5C}"/>
              </a:ext>
            </a:extLst>
          </p:cNvPr>
          <p:cNvSpPr/>
          <p:nvPr/>
        </p:nvSpPr>
        <p:spPr>
          <a:xfrm>
            <a:off x="1034866" y="583640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r>
              <a:rPr lang="ru-RU" sz="2400" b="1" dirty="0"/>
              <a:t> 3</a:t>
            </a:r>
          </a:p>
        </p:txBody>
      </p:sp>
      <p:sp>
        <p:nvSpPr>
          <p:cNvPr id="25" name="Shape 7">
            <a:extLst>
              <a:ext uri="{FF2B5EF4-FFF2-40B4-BE49-F238E27FC236}">
                <a16:creationId xmlns:a16="http://schemas.microsoft.com/office/drawing/2014/main" id="{7484DCF0-BD52-E049-E4CE-38A5B598FCE7}"/>
              </a:ext>
            </a:extLst>
          </p:cNvPr>
          <p:cNvSpPr/>
          <p:nvPr/>
        </p:nvSpPr>
        <p:spPr>
          <a:xfrm>
            <a:off x="7972778" y="150324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r>
              <a:rPr lang="ru-RU" sz="2400" b="1" dirty="0"/>
              <a:t> 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FA11453-E8C6-F0FB-9D28-64F378BE36FF}"/>
              </a:ext>
            </a:extLst>
          </p:cNvPr>
          <p:cNvSpPr txBox="1"/>
          <p:nvPr/>
        </p:nvSpPr>
        <p:spPr>
          <a:xfrm>
            <a:off x="1910993" y="1214675"/>
            <a:ext cx="3560207" cy="10772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CREATE TABLE Clients ( </a:t>
            </a:r>
            <a:r>
              <a:rPr lang="en-US" sz="1600" dirty="0" err="1"/>
              <a:t>ID_client</a:t>
            </a:r>
            <a:r>
              <a:rPr lang="en-US" sz="1600" dirty="0"/>
              <a:t> VARCHAR(200) PRIMARY Key, </a:t>
            </a:r>
            <a:r>
              <a:rPr lang="en-US" sz="1600" dirty="0" err="1"/>
              <a:t>PhoneNum</a:t>
            </a:r>
            <a:r>
              <a:rPr lang="en-US" sz="1600" dirty="0"/>
              <a:t> VARCHAR(200),</a:t>
            </a:r>
            <a:endParaRPr lang="ru-RU" sz="1600" dirty="0"/>
          </a:p>
          <a:p>
            <a:r>
              <a:rPr lang="en-US" sz="1600" dirty="0"/>
              <a:t> Birthday Date);</a:t>
            </a:r>
            <a:endParaRPr lang="ru-RU" sz="16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153F8BC-F0FD-B6A2-A8DF-9ECEEF74ECE1}"/>
              </a:ext>
            </a:extLst>
          </p:cNvPr>
          <p:cNvSpPr txBox="1"/>
          <p:nvPr/>
        </p:nvSpPr>
        <p:spPr>
          <a:xfrm>
            <a:off x="1910993" y="3370569"/>
            <a:ext cx="3560207" cy="10772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CREATE TABLE </a:t>
            </a:r>
            <a:r>
              <a:rPr lang="en-US" sz="1600" dirty="0" err="1"/>
              <a:t>Departaments</a:t>
            </a:r>
            <a:r>
              <a:rPr lang="en-US" sz="1600" dirty="0"/>
              <a:t> ( Amount INT, </a:t>
            </a:r>
            <a:r>
              <a:rPr lang="en-US" sz="1600" dirty="0" err="1"/>
              <a:t>Sales_plan</a:t>
            </a:r>
            <a:r>
              <a:rPr lang="en-US" sz="1600" dirty="0"/>
              <a:t> INT, </a:t>
            </a:r>
            <a:r>
              <a:rPr lang="en-US" sz="1600" dirty="0" err="1"/>
              <a:t>Fact_of_sales</a:t>
            </a:r>
            <a:r>
              <a:rPr lang="en-US" sz="1600" dirty="0"/>
              <a:t> INT DEFAULT 0, </a:t>
            </a:r>
            <a:r>
              <a:rPr lang="en-US" sz="1600" dirty="0" err="1"/>
              <a:t>DepNo</a:t>
            </a:r>
            <a:r>
              <a:rPr lang="en-US" sz="1600" dirty="0"/>
              <a:t> VARCHAR(160) PRIMARY key);</a:t>
            </a:r>
            <a:endParaRPr lang="ru-RU" sz="16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63B0F34-E22F-BFE9-E537-5178B3F646E0}"/>
              </a:ext>
            </a:extLst>
          </p:cNvPr>
          <p:cNvSpPr txBox="1"/>
          <p:nvPr/>
        </p:nvSpPr>
        <p:spPr>
          <a:xfrm>
            <a:off x="1910993" y="5260806"/>
            <a:ext cx="3560207" cy="280076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CREATE TABLE Employees (</a:t>
            </a:r>
            <a:endParaRPr lang="ru-RU" sz="1600" dirty="0"/>
          </a:p>
          <a:p>
            <a:r>
              <a:rPr lang="en-US" sz="1600" dirty="0"/>
              <a:t> </a:t>
            </a:r>
            <a:r>
              <a:rPr lang="en-US" sz="1600" dirty="0" err="1"/>
              <a:t>ID_employee</a:t>
            </a:r>
            <a:r>
              <a:rPr lang="en-US" sz="1600" dirty="0"/>
              <a:t> VARCHAR(180),</a:t>
            </a:r>
            <a:endParaRPr lang="ru-RU" sz="1600" dirty="0"/>
          </a:p>
          <a:p>
            <a:r>
              <a:rPr lang="en-US" sz="1600" dirty="0"/>
              <a:t> Name VARCHAR(180) NOT NULL, Position VARCHAR(100),</a:t>
            </a:r>
            <a:endParaRPr lang="ru-RU" sz="1600" dirty="0"/>
          </a:p>
          <a:p>
            <a:r>
              <a:rPr lang="en-US" sz="1600" dirty="0"/>
              <a:t> Salary INT, Sex VARCHAR(3), </a:t>
            </a:r>
            <a:endParaRPr lang="ru-RU" sz="1600" dirty="0"/>
          </a:p>
          <a:p>
            <a:r>
              <a:rPr lang="en-US" sz="1600" dirty="0" err="1"/>
              <a:t>DepNo</a:t>
            </a:r>
            <a:r>
              <a:rPr lang="ru-RU" sz="1600" dirty="0"/>
              <a:t> </a:t>
            </a:r>
            <a:r>
              <a:rPr lang="en-US" sz="1600" dirty="0"/>
              <a:t>VARCHAR(160) REFERENCES </a:t>
            </a:r>
            <a:r>
              <a:rPr lang="en-US" sz="1600" dirty="0" err="1"/>
              <a:t>Departaments</a:t>
            </a:r>
            <a:r>
              <a:rPr lang="en-US" sz="1600" dirty="0"/>
              <a:t>(</a:t>
            </a:r>
            <a:r>
              <a:rPr lang="en-US" sz="1600" dirty="0" err="1"/>
              <a:t>DepNo</a:t>
            </a:r>
            <a:r>
              <a:rPr lang="en-US" sz="1600" dirty="0"/>
              <a:t>), </a:t>
            </a:r>
            <a:endParaRPr lang="ru-RU" sz="1600" dirty="0"/>
          </a:p>
          <a:p>
            <a:r>
              <a:rPr lang="en-US" sz="1600" dirty="0"/>
              <a:t>PRIMARY KEY (</a:t>
            </a:r>
            <a:r>
              <a:rPr lang="en-US" sz="1600" dirty="0" err="1"/>
              <a:t>ID_employee</a:t>
            </a:r>
            <a:r>
              <a:rPr lang="en-US" sz="1600" dirty="0"/>
              <a:t>, </a:t>
            </a:r>
            <a:r>
              <a:rPr lang="en-US" sz="1600" dirty="0" err="1"/>
              <a:t>DepNo</a:t>
            </a:r>
            <a:r>
              <a:rPr lang="en-US" sz="1600" dirty="0"/>
              <a:t>), CHECK (Sex IN ('</a:t>
            </a:r>
            <a:r>
              <a:rPr lang="ru-RU" sz="1600" dirty="0"/>
              <a:t>м', 'ж')), </a:t>
            </a:r>
          </a:p>
          <a:p>
            <a:r>
              <a:rPr lang="en-US" sz="1600" dirty="0"/>
              <a:t>FOREIGN KEY (</a:t>
            </a:r>
            <a:r>
              <a:rPr lang="en-US" sz="1600" dirty="0" err="1"/>
              <a:t>DepNo</a:t>
            </a:r>
            <a:r>
              <a:rPr lang="en-US" sz="1600" dirty="0"/>
              <a:t>) REFERENCES </a:t>
            </a:r>
            <a:r>
              <a:rPr lang="en-US" sz="1600" dirty="0" err="1"/>
              <a:t>Departaments</a:t>
            </a:r>
            <a:r>
              <a:rPr lang="en-US" sz="1600" dirty="0"/>
              <a:t> (</a:t>
            </a:r>
            <a:r>
              <a:rPr lang="en-US" sz="1600" dirty="0" err="1"/>
              <a:t>DepNo</a:t>
            </a:r>
            <a:r>
              <a:rPr lang="en-US" sz="1600" dirty="0"/>
              <a:t>));</a:t>
            </a:r>
            <a:endParaRPr lang="ru-RU" sz="16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A2AC76F-8150-000A-D8D2-CBD705043BA5}"/>
              </a:ext>
            </a:extLst>
          </p:cNvPr>
          <p:cNvSpPr txBox="1"/>
          <p:nvPr/>
        </p:nvSpPr>
        <p:spPr>
          <a:xfrm>
            <a:off x="9000292" y="1088647"/>
            <a:ext cx="3560207" cy="132343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CREATE TABLE Car_types( </a:t>
            </a:r>
            <a:r>
              <a:rPr lang="en-US" sz="1600" dirty="0" err="1"/>
              <a:t>Id_car</a:t>
            </a:r>
            <a:r>
              <a:rPr lang="en-US" sz="1600" dirty="0"/>
              <a:t> VARCHAR(180) PRIMARY KEY, </a:t>
            </a:r>
            <a:r>
              <a:rPr lang="en-US" sz="1600" dirty="0" err="1"/>
              <a:t>typecar</a:t>
            </a:r>
            <a:r>
              <a:rPr lang="en-US" sz="1600" dirty="0"/>
              <a:t> VARCHAR(180) NOT NULL, </a:t>
            </a:r>
            <a:r>
              <a:rPr lang="en-US" sz="1600" dirty="0" err="1"/>
              <a:t>lft</a:t>
            </a:r>
            <a:r>
              <a:rPr lang="en-US" sz="1600" dirty="0"/>
              <a:t> INT, </a:t>
            </a:r>
            <a:r>
              <a:rPr lang="en-US" sz="1600" dirty="0" err="1"/>
              <a:t>rgt</a:t>
            </a:r>
            <a:r>
              <a:rPr lang="en-US" sz="1600" dirty="0"/>
              <a:t> INT, CHECK (</a:t>
            </a:r>
            <a:r>
              <a:rPr lang="en-US" sz="1600" dirty="0" err="1"/>
              <a:t>lft</a:t>
            </a:r>
            <a:r>
              <a:rPr lang="en-US" sz="1600" dirty="0"/>
              <a:t> &gt; 0), CHECK (</a:t>
            </a:r>
            <a:r>
              <a:rPr lang="en-US" sz="1600" dirty="0" err="1"/>
              <a:t>rgt</a:t>
            </a:r>
            <a:r>
              <a:rPr lang="en-US" sz="1600" dirty="0"/>
              <a:t> &gt; 1), CHECK (</a:t>
            </a:r>
            <a:r>
              <a:rPr lang="en-US" sz="1600" dirty="0" err="1"/>
              <a:t>lft</a:t>
            </a:r>
            <a:r>
              <a:rPr lang="en-US" sz="1600" dirty="0"/>
              <a:t> &lt; </a:t>
            </a:r>
            <a:r>
              <a:rPr lang="en-US" sz="1600" dirty="0" err="1"/>
              <a:t>rgt</a:t>
            </a:r>
            <a:r>
              <a:rPr lang="en-US" sz="1600" dirty="0"/>
              <a:t>) );</a:t>
            </a:r>
            <a:endParaRPr lang="ru-RU" sz="16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5C49A6A-8400-2EAA-A390-052C0DBB796F}"/>
              </a:ext>
            </a:extLst>
          </p:cNvPr>
          <p:cNvSpPr txBox="1"/>
          <p:nvPr/>
        </p:nvSpPr>
        <p:spPr>
          <a:xfrm>
            <a:off x="9000291" y="3281690"/>
            <a:ext cx="3560207" cy="156966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CREATE TABLE </a:t>
            </a:r>
            <a:r>
              <a:rPr lang="en-US" sz="1600" dirty="0" err="1"/>
              <a:t>car_mark</a:t>
            </a:r>
            <a:r>
              <a:rPr lang="en-US" sz="1600" dirty="0"/>
              <a:t> ( </a:t>
            </a:r>
            <a:r>
              <a:rPr lang="en-US" sz="1600" dirty="0" err="1"/>
              <a:t>Id_mark</a:t>
            </a:r>
            <a:r>
              <a:rPr lang="en-US" sz="1600" dirty="0"/>
              <a:t> INT, </a:t>
            </a:r>
            <a:r>
              <a:rPr lang="en-US" sz="1600" dirty="0" err="1"/>
              <a:t>Id_car</a:t>
            </a:r>
            <a:r>
              <a:rPr lang="en-US" sz="1600" dirty="0"/>
              <a:t> VARCHAR(180), Mark VARCHAR(100), cost INT, Quantity INT, PRIMARY KEY (</a:t>
            </a:r>
            <a:r>
              <a:rPr lang="en-US" sz="1600" dirty="0" err="1"/>
              <a:t>id_mark</a:t>
            </a:r>
            <a:r>
              <a:rPr lang="en-US" sz="1600" dirty="0"/>
              <a:t>, </a:t>
            </a:r>
            <a:r>
              <a:rPr lang="en-US" sz="1600" dirty="0" err="1"/>
              <a:t>id_car</a:t>
            </a:r>
            <a:r>
              <a:rPr lang="en-US" sz="1600" dirty="0"/>
              <a:t>), FOREIGN KEY (</a:t>
            </a:r>
            <a:r>
              <a:rPr lang="en-US" sz="1600" dirty="0" err="1"/>
              <a:t>Id_car</a:t>
            </a:r>
            <a:r>
              <a:rPr lang="en-US" sz="1600" dirty="0"/>
              <a:t>) REFERENCES </a:t>
            </a:r>
            <a:r>
              <a:rPr lang="en-US" sz="1600" dirty="0" err="1"/>
              <a:t>car_types</a:t>
            </a:r>
            <a:r>
              <a:rPr lang="en-US" sz="1600" dirty="0"/>
              <a:t>(</a:t>
            </a:r>
            <a:r>
              <a:rPr lang="en-US" sz="1600" dirty="0" err="1"/>
              <a:t>Id_car</a:t>
            </a:r>
            <a:r>
              <a:rPr lang="en-US" sz="1600" dirty="0"/>
              <a:t>) ); </a:t>
            </a:r>
            <a:endParaRPr lang="ru-RU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E113C7F-DAAD-32B7-BE93-4DAD3220F9D5}"/>
              </a:ext>
            </a:extLst>
          </p:cNvPr>
          <p:cNvSpPr txBox="1"/>
          <p:nvPr/>
        </p:nvSpPr>
        <p:spPr>
          <a:xfrm>
            <a:off x="9000290" y="5234553"/>
            <a:ext cx="3560207" cy="286232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US" sz="1500" dirty="0"/>
              <a:t>CREATE TABLE Deals ( </a:t>
            </a:r>
            <a:endParaRPr lang="ru-RU" sz="1500" dirty="0"/>
          </a:p>
          <a:p>
            <a:r>
              <a:rPr lang="en-US" sz="1500" dirty="0" err="1"/>
              <a:t>Id_deal</a:t>
            </a:r>
            <a:r>
              <a:rPr lang="en-US" sz="1500" dirty="0"/>
              <a:t> VARCHAR(200) PRIMARY KEY, </a:t>
            </a:r>
            <a:r>
              <a:rPr lang="en-US" sz="1500" dirty="0" err="1"/>
              <a:t>ID_client</a:t>
            </a:r>
            <a:r>
              <a:rPr lang="en-US" sz="1500" dirty="0"/>
              <a:t> VARCHAR(200) ,</a:t>
            </a:r>
            <a:endParaRPr lang="ru-RU" sz="1500" dirty="0"/>
          </a:p>
          <a:p>
            <a:r>
              <a:rPr lang="en-US" sz="1500" dirty="0" err="1"/>
              <a:t>ID_employee</a:t>
            </a:r>
            <a:r>
              <a:rPr lang="en-US" sz="1500" dirty="0"/>
              <a:t> VARCHAR(180), </a:t>
            </a:r>
            <a:endParaRPr lang="ru-RU" sz="1500" dirty="0"/>
          </a:p>
          <a:p>
            <a:r>
              <a:rPr lang="en-US" sz="1500" dirty="0" err="1"/>
              <a:t>Id_mark</a:t>
            </a:r>
            <a:r>
              <a:rPr lang="en-US" sz="1500" dirty="0"/>
              <a:t> INT, </a:t>
            </a:r>
            <a:r>
              <a:rPr lang="en-US" sz="1500" dirty="0" err="1"/>
              <a:t>Sale_date</a:t>
            </a:r>
            <a:r>
              <a:rPr lang="en-US" sz="1500" dirty="0"/>
              <a:t> Date,</a:t>
            </a:r>
            <a:endParaRPr lang="ru-RU" sz="1500" dirty="0"/>
          </a:p>
          <a:p>
            <a:r>
              <a:rPr lang="en-US" sz="1500" dirty="0"/>
              <a:t>Amount INT, CHECK (Amount &gt; 0), FOREIGN KEY (</a:t>
            </a:r>
            <a:r>
              <a:rPr lang="en-US" sz="1500" dirty="0" err="1"/>
              <a:t>ID_client</a:t>
            </a:r>
            <a:r>
              <a:rPr lang="en-US" sz="1500" dirty="0"/>
              <a:t>) REFERENCES Clients(</a:t>
            </a:r>
            <a:r>
              <a:rPr lang="en-US" sz="1500" dirty="0" err="1"/>
              <a:t>ID_client</a:t>
            </a:r>
            <a:r>
              <a:rPr lang="en-US" sz="1500" dirty="0"/>
              <a:t>), </a:t>
            </a:r>
            <a:endParaRPr lang="ru-RU" sz="1500" dirty="0"/>
          </a:p>
          <a:p>
            <a:r>
              <a:rPr lang="en-US" sz="1500" dirty="0"/>
              <a:t>FOREIGN KEY (</a:t>
            </a:r>
            <a:r>
              <a:rPr lang="en-US" sz="1500" dirty="0" err="1"/>
              <a:t>ID_employee</a:t>
            </a:r>
            <a:r>
              <a:rPr lang="en-US" sz="1500" dirty="0"/>
              <a:t>) REFERENCES Employees(</a:t>
            </a:r>
            <a:r>
              <a:rPr lang="en-US" sz="1500" dirty="0" err="1"/>
              <a:t>ID_employee</a:t>
            </a:r>
            <a:r>
              <a:rPr lang="en-US" sz="1500" dirty="0"/>
              <a:t>), FOREIGN KEY (</a:t>
            </a:r>
            <a:r>
              <a:rPr lang="en-US" sz="1500" dirty="0" err="1"/>
              <a:t>Id_mark</a:t>
            </a:r>
            <a:r>
              <a:rPr lang="en-US" sz="1500" dirty="0"/>
              <a:t>) REFERENCES </a:t>
            </a:r>
            <a:r>
              <a:rPr lang="en-US" sz="1500" dirty="0" err="1"/>
              <a:t>car_mark</a:t>
            </a:r>
            <a:r>
              <a:rPr lang="en-US" sz="1500" dirty="0"/>
              <a:t>(</a:t>
            </a:r>
            <a:r>
              <a:rPr lang="en-US" sz="1500" dirty="0" err="1"/>
              <a:t>Id_mark</a:t>
            </a:r>
            <a:r>
              <a:rPr lang="en-US" sz="1500" dirty="0"/>
              <a:t>) ); </a:t>
            </a:r>
            <a:endParaRPr lang="ru-RU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1192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ru-RU" dirty="0"/>
          </a:p>
        </p:txBody>
      </p:sp>
      <p:sp>
        <p:nvSpPr>
          <p:cNvPr id="4" name="Text 1"/>
          <p:cNvSpPr/>
          <p:nvPr/>
        </p:nvSpPr>
        <p:spPr>
          <a:xfrm>
            <a:off x="2006361" y="100291"/>
            <a:ext cx="1061755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ru-RU" sz="4400" b="1" dirty="0">
                <a:solidFill>
                  <a:srgbClr val="002060"/>
                </a:solidFill>
                <a:latin typeface="+mj-lt"/>
                <a:ea typeface="p22-mackinac-pro" pitchFamily="34" charset="-122"/>
                <a:cs typeface="p22-mackinac-pro" pitchFamily="34" charset="-120"/>
              </a:rPr>
              <a:t>Запросы на вычисление бонусной системы</a:t>
            </a:r>
            <a:endParaRPr lang="en-US" sz="4400" dirty="0">
              <a:solidFill>
                <a:srgbClr val="002060"/>
              </a:solidFill>
              <a:latin typeface="+mj-lt"/>
            </a:endParaRPr>
          </a:p>
        </p:txBody>
      </p:sp>
      <p:sp>
        <p:nvSpPr>
          <p:cNvPr id="6" name="Text 2"/>
          <p:cNvSpPr/>
          <p:nvPr/>
        </p:nvSpPr>
        <p:spPr>
          <a:xfrm>
            <a:off x="2037993" y="4125992"/>
            <a:ext cx="329588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4953595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5667137" y="4125992"/>
            <a:ext cx="311038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4606409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9296400" y="4125992"/>
            <a:ext cx="281285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4606409"/>
            <a:ext cx="32960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7" name="Рисунок 16" descr="Деньги со сплошной заливкой">
            <a:extLst>
              <a:ext uri="{FF2B5EF4-FFF2-40B4-BE49-F238E27FC236}">
                <a16:creationId xmlns:a16="http://schemas.microsoft.com/office/drawing/2014/main" id="{CD908DAA-AC2A-297D-9346-534F234E32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6900" y="818135"/>
            <a:ext cx="694373" cy="69437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E763337-DA0A-81DF-2C44-55A54CAAD8E9}"/>
              </a:ext>
            </a:extLst>
          </p:cNvPr>
          <p:cNvSpPr txBox="1"/>
          <p:nvPr/>
        </p:nvSpPr>
        <p:spPr>
          <a:xfrm>
            <a:off x="613966" y="2285060"/>
            <a:ext cx="6065878" cy="255454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UPDATE </a:t>
            </a:r>
            <a:r>
              <a:rPr lang="en-US" sz="2000" dirty="0" err="1"/>
              <a:t>Departaments</a:t>
            </a:r>
            <a:r>
              <a:rPr lang="en-US" sz="2000" dirty="0"/>
              <a:t> SET </a:t>
            </a:r>
            <a:r>
              <a:rPr lang="en-US" sz="2000" dirty="0" err="1"/>
              <a:t>Fact_of_sales</a:t>
            </a:r>
            <a:r>
              <a:rPr lang="en-US" sz="2000" dirty="0"/>
              <a:t> = </a:t>
            </a:r>
            <a:endParaRPr lang="ru-RU" sz="2000" dirty="0"/>
          </a:p>
          <a:p>
            <a:r>
              <a:rPr lang="en-US" sz="2000" dirty="0"/>
              <a:t>( SELECT SUM(</a:t>
            </a:r>
            <a:r>
              <a:rPr lang="en-US" sz="2000" dirty="0" err="1"/>
              <a:t>deal.Amount</a:t>
            </a:r>
            <a:r>
              <a:rPr lang="en-US" sz="2000" dirty="0"/>
              <a:t> * </a:t>
            </a:r>
            <a:r>
              <a:rPr lang="en-US" sz="2000" dirty="0" err="1"/>
              <a:t>cm.cost</a:t>
            </a:r>
            <a:r>
              <a:rPr lang="en-US" sz="2000" dirty="0"/>
              <a:t>)</a:t>
            </a:r>
            <a:endParaRPr lang="ru-RU" sz="2000" dirty="0"/>
          </a:p>
          <a:p>
            <a:r>
              <a:rPr lang="en-US" sz="2000" dirty="0"/>
              <a:t> FROM Deals deal </a:t>
            </a:r>
            <a:endParaRPr lang="ru-RU" sz="2000" dirty="0"/>
          </a:p>
          <a:p>
            <a:r>
              <a:rPr lang="en-US" sz="2000" dirty="0"/>
              <a:t>INNER JOIN </a:t>
            </a:r>
            <a:r>
              <a:rPr lang="en-US" sz="2000" dirty="0" err="1"/>
              <a:t>car_mark</a:t>
            </a:r>
            <a:r>
              <a:rPr lang="en-US" sz="2000" dirty="0"/>
              <a:t> cm </a:t>
            </a:r>
            <a:endParaRPr lang="ru-RU" sz="2000" dirty="0"/>
          </a:p>
          <a:p>
            <a:r>
              <a:rPr lang="en-US" sz="2000" dirty="0"/>
              <a:t>ON </a:t>
            </a:r>
            <a:r>
              <a:rPr lang="en-US" sz="2000" dirty="0" err="1"/>
              <a:t>deal.Id_mark</a:t>
            </a:r>
            <a:r>
              <a:rPr lang="en-US" sz="2000" dirty="0"/>
              <a:t> = </a:t>
            </a:r>
            <a:r>
              <a:rPr lang="en-US" sz="2000" dirty="0" err="1"/>
              <a:t>cm.Id_mark</a:t>
            </a:r>
            <a:r>
              <a:rPr lang="en-US" sz="2000" dirty="0"/>
              <a:t> INNER JOIN Employees e </a:t>
            </a:r>
            <a:endParaRPr lang="ru-RU" sz="2000" dirty="0"/>
          </a:p>
          <a:p>
            <a:r>
              <a:rPr lang="en-US" sz="2000" dirty="0"/>
              <a:t>ON </a:t>
            </a:r>
            <a:r>
              <a:rPr lang="en-US" sz="2000" dirty="0" err="1"/>
              <a:t>deal.ID_employee</a:t>
            </a:r>
            <a:r>
              <a:rPr lang="en-US" sz="2000" dirty="0"/>
              <a:t> = </a:t>
            </a:r>
            <a:r>
              <a:rPr lang="en-US" sz="2000" dirty="0" err="1"/>
              <a:t>e.ID_employee</a:t>
            </a:r>
            <a:r>
              <a:rPr lang="en-US" sz="2000" dirty="0"/>
              <a:t> </a:t>
            </a:r>
            <a:endParaRPr lang="ru-RU" sz="2000" dirty="0"/>
          </a:p>
          <a:p>
            <a:r>
              <a:rPr lang="en-US" sz="2000" dirty="0"/>
              <a:t>WHERE </a:t>
            </a:r>
            <a:r>
              <a:rPr lang="en-US" sz="2000" dirty="0" err="1"/>
              <a:t>e.DepNo</a:t>
            </a:r>
            <a:r>
              <a:rPr lang="en-US" sz="2000" dirty="0"/>
              <a:t> = </a:t>
            </a:r>
            <a:r>
              <a:rPr lang="en-US" sz="2000" dirty="0" err="1"/>
              <a:t>Departaments.DepNo</a:t>
            </a:r>
            <a:r>
              <a:rPr lang="en-US" sz="2000" dirty="0"/>
              <a:t> GROUP BY </a:t>
            </a:r>
            <a:r>
              <a:rPr lang="en-US" sz="2000" dirty="0" err="1"/>
              <a:t>e.DepNo</a:t>
            </a:r>
            <a:r>
              <a:rPr lang="en-US" sz="2000" dirty="0"/>
              <a:t> ); </a:t>
            </a:r>
            <a:endParaRPr lang="ru-RU" sz="2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B1E66D-AB1D-C808-077C-F3C228514641}"/>
              </a:ext>
            </a:extLst>
          </p:cNvPr>
          <p:cNvSpPr txBox="1"/>
          <p:nvPr/>
        </p:nvSpPr>
        <p:spPr>
          <a:xfrm>
            <a:off x="875129" y="1314072"/>
            <a:ext cx="554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002060"/>
                </a:solidFill>
              </a:rPr>
              <a:t>В таблице </a:t>
            </a:r>
            <a:r>
              <a:rPr lang="ru-RU" sz="2800" dirty="0" err="1">
                <a:solidFill>
                  <a:srgbClr val="002060"/>
                </a:solidFill>
              </a:rPr>
              <a:t>Departaments</a:t>
            </a:r>
            <a:r>
              <a:rPr lang="ru-RU" sz="2800" dirty="0">
                <a:solidFill>
                  <a:srgbClr val="002060"/>
                </a:solidFill>
              </a:rPr>
              <a:t> заполняем столбец </a:t>
            </a:r>
            <a:r>
              <a:rPr lang="ru-RU" sz="2800" dirty="0" err="1">
                <a:solidFill>
                  <a:srgbClr val="002060"/>
                </a:solidFill>
              </a:rPr>
              <a:t>Fact_of_sales</a:t>
            </a:r>
            <a:endParaRPr lang="ru-RU" sz="2800" dirty="0">
              <a:solidFill>
                <a:srgbClr val="002060"/>
              </a:solidFill>
            </a:endParaRPr>
          </a:p>
        </p:txBody>
      </p:sp>
      <p:pic>
        <p:nvPicPr>
          <p:cNvPr id="23" name="Рисунок 22" descr="Монеты со сплошной заливкой">
            <a:extLst>
              <a:ext uri="{FF2B5EF4-FFF2-40B4-BE49-F238E27FC236}">
                <a16:creationId xmlns:a16="http://schemas.microsoft.com/office/drawing/2014/main" id="{E5F58AB7-8C6C-96A7-7411-2DCE55B6B4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746310" y="1040786"/>
            <a:ext cx="704066" cy="70406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A0BC0E3-4DC9-C844-B178-2DDAEC87BCC2}"/>
              </a:ext>
            </a:extLst>
          </p:cNvPr>
          <p:cNvSpPr txBox="1"/>
          <p:nvPr/>
        </p:nvSpPr>
        <p:spPr>
          <a:xfrm>
            <a:off x="7450376" y="1300163"/>
            <a:ext cx="65660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002060"/>
                </a:solidFill>
              </a:rPr>
              <a:t>Введем бонусную систему по формуле </a:t>
            </a:r>
          </a:p>
          <a:p>
            <a:r>
              <a:rPr lang="ru-RU" sz="2800" dirty="0">
                <a:solidFill>
                  <a:srgbClr val="002060"/>
                </a:solidFill>
              </a:rPr>
              <a:t>Зарплата = </a:t>
            </a:r>
            <a:r>
              <a:rPr lang="ru-RU" sz="2800" dirty="0" err="1">
                <a:solidFill>
                  <a:srgbClr val="002060"/>
                </a:solidFill>
              </a:rPr>
              <a:t>Fn</a:t>
            </a:r>
            <a:r>
              <a:rPr lang="ru-RU" sz="2800" dirty="0">
                <a:solidFill>
                  <a:srgbClr val="002060"/>
                </a:solidFill>
              </a:rPr>
              <a:t> + (Факт продаж - </a:t>
            </a:r>
            <a:r>
              <a:rPr lang="ru-RU" sz="2800" dirty="0" err="1">
                <a:solidFill>
                  <a:srgbClr val="002060"/>
                </a:solidFill>
              </a:rPr>
              <a:t>Rмин</a:t>
            </a:r>
            <a:r>
              <a:rPr lang="ru-RU" sz="2800" dirty="0">
                <a:solidFill>
                  <a:srgbClr val="002060"/>
                </a:solidFill>
              </a:rPr>
              <a:t>) * </a:t>
            </a:r>
            <a:r>
              <a:rPr lang="ru-RU" sz="2800" dirty="0" err="1">
                <a:solidFill>
                  <a:srgbClr val="002060"/>
                </a:solidFill>
              </a:rPr>
              <a:t>Kn</a:t>
            </a:r>
            <a:endParaRPr lang="ru-RU" sz="2800" dirty="0">
              <a:solidFill>
                <a:srgbClr val="00206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40D7CEE-DBA1-9DF4-607A-0CF0C3F9354A}"/>
              </a:ext>
            </a:extLst>
          </p:cNvPr>
          <p:cNvSpPr txBox="1"/>
          <p:nvPr/>
        </p:nvSpPr>
        <p:spPr>
          <a:xfrm>
            <a:off x="7606943" y="2348964"/>
            <a:ext cx="5658207" cy="501675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ALTER TABLE Employees </a:t>
            </a:r>
            <a:endParaRPr lang="ru-RU" sz="2000" dirty="0"/>
          </a:p>
          <a:p>
            <a:r>
              <a:rPr lang="en-US" sz="2000" dirty="0"/>
              <a:t>ADD COLUMN salary1 INT DEFAULT 0;</a:t>
            </a:r>
            <a:endParaRPr lang="ru-RU" sz="2000" dirty="0"/>
          </a:p>
          <a:p>
            <a:r>
              <a:rPr lang="en-US" sz="2000" dirty="0"/>
              <a:t>UPDATE Employees SET salary1 = CASE </a:t>
            </a:r>
            <a:endParaRPr lang="ru-RU" sz="2000" dirty="0"/>
          </a:p>
          <a:p>
            <a:r>
              <a:rPr lang="en-US" sz="2000" dirty="0"/>
              <a:t>WHEN </a:t>
            </a:r>
            <a:r>
              <a:rPr lang="en-US" sz="2000" dirty="0" err="1"/>
              <a:t>summ_count</a:t>
            </a:r>
            <a:r>
              <a:rPr lang="en-US" sz="2000" dirty="0"/>
              <a:t> &gt;= 1 AND </a:t>
            </a:r>
            <a:r>
              <a:rPr lang="en-US" sz="2000" dirty="0" err="1"/>
              <a:t>summ_count</a:t>
            </a:r>
            <a:r>
              <a:rPr lang="en-US" sz="2000" dirty="0"/>
              <a:t> &lt;= 3500000 THEN 0 + (</a:t>
            </a:r>
            <a:r>
              <a:rPr lang="en-US" sz="2000" dirty="0" err="1"/>
              <a:t>summ_count</a:t>
            </a:r>
            <a:r>
              <a:rPr lang="en-US" sz="2000" dirty="0"/>
              <a:t> - 1) * 0.1 </a:t>
            </a:r>
            <a:endParaRPr lang="ru-RU" sz="2000" dirty="0"/>
          </a:p>
          <a:p>
            <a:r>
              <a:rPr lang="en-US" sz="2000" dirty="0"/>
              <a:t>WHEN </a:t>
            </a:r>
            <a:r>
              <a:rPr lang="en-US" sz="2000" dirty="0" err="1"/>
              <a:t>summ_count</a:t>
            </a:r>
            <a:r>
              <a:rPr lang="en-US" sz="2000" dirty="0"/>
              <a:t> &gt; 3500000 AND </a:t>
            </a:r>
            <a:r>
              <a:rPr lang="en-US" sz="2000" dirty="0" err="1"/>
              <a:t>summ_count</a:t>
            </a:r>
            <a:r>
              <a:rPr lang="en-US" sz="2000" dirty="0"/>
              <a:t> &lt;= 10000000 THEN 80000 + (</a:t>
            </a:r>
            <a:r>
              <a:rPr lang="en-US" sz="2000" dirty="0" err="1"/>
              <a:t>summ_count</a:t>
            </a:r>
            <a:r>
              <a:rPr lang="en-US" sz="2000" dirty="0"/>
              <a:t> - 3500001) * 0.08 </a:t>
            </a:r>
            <a:endParaRPr lang="ru-RU" sz="2000" dirty="0"/>
          </a:p>
          <a:p>
            <a:r>
              <a:rPr lang="en-US" sz="2000" dirty="0"/>
              <a:t>WHEN </a:t>
            </a:r>
            <a:r>
              <a:rPr lang="en-US" sz="2000" dirty="0" err="1"/>
              <a:t>summ_count</a:t>
            </a:r>
            <a:r>
              <a:rPr lang="en-US" sz="2000" dirty="0"/>
              <a:t> &gt; 10000000 AND </a:t>
            </a:r>
            <a:r>
              <a:rPr lang="en-US" sz="2000" dirty="0" err="1"/>
              <a:t>summ_count</a:t>
            </a:r>
            <a:r>
              <a:rPr lang="en-US" sz="2000" dirty="0"/>
              <a:t> &lt;= 20000000 THEN 120000 + (</a:t>
            </a:r>
            <a:r>
              <a:rPr lang="en-US" sz="2000" dirty="0" err="1"/>
              <a:t>summ_count</a:t>
            </a:r>
            <a:r>
              <a:rPr lang="en-US" sz="2000" dirty="0"/>
              <a:t> - 10000001) * 0.05 </a:t>
            </a:r>
            <a:endParaRPr lang="ru-RU" sz="2000" dirty="0"/>
          </a:p>
          <a:p>
            <a:r>
              <a:rPr lang="en-US" sz="2000" dirty="0"/>
              <a:t>WHEN </a:t>
            </a:r>
            <a:r>
              <a:rPr lang="en-US" sz="2000" dirty="0" err="1"/>
              <a:t>summ_count</a:t>
            </a:r>
            <a:r>
              <a:rPr lang="en-US" sz="2000" dirty="0"/>
              <a:t> &gt; 20000000 AND </a:t>
            </a:r>
            <a:r>
              <a:rPr lang="en-US" sz="2000" dirty="0" err="1"/>
              <a:t>summ_count</a:t>
            </a:r>
            <a:r>
              <a:rPr lang="en-US" sz="2000" dirty="0"/>
              <a:t> &lt;= 30000000 THEN 150000 + (</a:t>
            </a:r>
            <a:r>
              <a:rPr lang="en-US" sz="2000" dirty="0" err="1"/>
              <a:t>summ_count</a:t>
            </a:r>
            <a:r>
              <a:rPr lang="en-US" sz="2000" dirty="0"/>
              <a:t> - 20000001) * 0.03 </a:t>
            </a:r>
            <a:endParaRPr lang="ru-RU" sz="2000" dirty="0"/>
          </a:p>
          <a:p>
            <a:r>
              <a:rPr lang="en-US" sz="2000" dirty="0"/>
              <a:t>ELSE 20000 + (</a:t>
            </a:r>
            <a:r>
              <a:rPr lang="en-US" sz="2000" dirty="0" err="1"/>
              <a:t>summ_count</a:t>
            </a:r>
            <a:r>
              <a:rPr lang="en-US" sz="2000" dirty="0"/>
              <a:t> - 30000001) * 0.01 </a:t>
            </a:r>
            <a:endParaRPr lang="ru-RU" sz="2000" dirty="0"/>
          </a:p>
          <a:p>
            <a:r>
              <a:rPr lang="en-US" sz="2000" dirty="0"/>
              <a:t>END;</a:t>
            </a:r>
            <a:endParaRPr lang="ru-RU" sz="2000" dirty="0"/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27DDF3C2-3ED3-EBE2-773E-3B3785F5AEA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3902" y="5003504"/>
            <a:ext cx="7006005" cy="306219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5" name="Text 1"/>
          <p:cNvSpPr/>
          <p:nvPr/>
        </p:nvSpPr>
        <p:spPr>
          <a:xfrm>
            <a:off x="6319599" y="1480661"/>
            <a:ext cx="7477601" cy="2874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6319599" y="4688562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6786086" y="6360081"/>
            <a:ext cx="2874645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D3A637-0CEB-F7CC-C056-9DEF6B38FB77}"/>
              </a:ext>
            </a:extLst>
          </p:cNvPr>
          <p:cNvSpPr txBox="1"/>
          <p:nvPr/>
        </p:nvSpPr>
        <p:spPr>
          <a:xfrm>
            <a:off x="3639657" y="630583"/>
            <a:ext cx="701475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>
                <a:solidFill>
                  <a:srgbClr val="002060"/>
                </a:solidFill>
                <a:latin typeface="+mj-lt"/>
              </a:rPr>
              <a:t>Результаты тестирования бонусных систем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1E29D6-FE05-26CA-09A0-90581DA615BB}"/>
              </a:ext>
            </a:extLst>
          </p:cNvPr>
          <p:cNvSpPr txBox="1"/>
          <p:nvPr/>
        </p:nvSpPr>
        <p:spPr>
          <a:xfrm>
            <a:off x="501471" y="2638157"/>
            <a:ext cx="4140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002060"/>
                </a:solidFill>
              </a:rPr>
              <a:t>В начальный момент времени</a:t>
            </a:r>
          </a:p>
          <a:p>
            <a:endParaRPr lang="ru-RU" sz="2400" dirty="0">
              <a:solidFill>
                <a:srgbClr val="002060"/>
              </a:solidFill>
            </a:endParaRPr>
          </a:p>
          <a:p>
            <a:r>
              <a:rPr lang="ru-RU" sz="2400" dirty="0">
                <a:solidFill>
                  <a:srgbClr val="002060"/>
                </a:solidFill>
              </a:rPr>
              <a:t> </a:t>
            </a:r>
            <a:r>
              <a:rPr lang="ru-RU" sz="2400" dirty="0">
                <a:solidFill>
                  <a:schemeClr val="accent1"/>
                </a:solidFill>
              </a:rPr>
              <a:t>Зарплаты фиксированы</a:t>
            </a:r>
          </a:p>
          <a:p>
            <a:endParaRPr lang="ru-RU" sz="2400" dirty="0">
              <a:solidFill>
                <a:schemeClr val="accent1"/>
              </a:solidFill>
            </a:endParaRPr>
          </a:p>
          <a:p>
            <a:r>
              <a:rPr lang="ru-RU" sz="2400" dirty="0">
                <a:solidFill>
                  <a:srgbClr val="002060"/>
                </a:solidFill>
              </a:rPr>
              <a:t>Чистая прибыль составила</a:t>
            </a:r>
            <a:r>
              <a:rPr lang="en-US" sz="2400" dirty="0">
                <a:solidFill>
                  <a:srgbClr val="002060"/>
                </a:solidFill>
              </a:rPr>
              <a:t>:</a:t>
            </a:r>
            <a:endParaRPr lang="ru-RU" sz="2400" dirty="0">
              <a:solidFill>
                <a:srgbClr val="00206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1F283F-65B8-3B3A-93ED-F73AD129EEC9}"/>
              </a:ext>
            </a:extLst>
          </p:cNvPr>
          <p:cNvSpPr txBox="1"/>
          <p:nvPr/>
        </p:nvSpPr>
        <p:spPr>
          <a:xfrm>
            <a:off x="628650" y="1480661"/>
            <a:ext cx="3676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*Все издержки фирмы зафиксировали за уровне 4 000 000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B20E8764-1C76-1BAF-E840-2D5D17D17896}"/>
              </a:ext>
            </a:extLst>
          </p:cNvPr>
          <p:cNvSpPr/>
          <p:nvPr/>
        </p:nvSpPr>
        <p:spPr>
          <a:xfrm>
            <a:off x="1144107" y="5347900"/>
            <a:ext cx="2444750" cy="921057"/>
          </a:xfrm>
          <a:prstGeom prst="ellipse">
            <a:avLst/>
          </a:prstGeom>
          <a:gradFill flip="none" rotWithShape="1">
            <a:gsLst>
              <a:gs pos="0">
                <a:srgbClr val="26A2DA">
                  <a:tint val="66000"/>
                  <a:satMod val="160000"/>
                </a:srgbClr>
              </a:gs>
              <a:gs pos="50000">
                <a:srgbClr val="26A2DA">
                  <a:tint val="44500"/>
                  <a:satMod val="160000"/>
                </a:srgbClr>
              </a:gs>
              <a:gs pos="100000">
                <a:srgbClr val="26A2DA">
                  <a:tint val="23500"/>
                  <a:satMod val="160000"/>
                </a:srgbClr>
              </a:gs>
            </a:gsLst>
            <a:lin ang="10800000" scaled="1"/>
            <a:tileRect/>
          </a:gradFill>
          <a:effectLst>
            <a:reflection blurRad="6350" stA="50000" endA="275" endPos="40000" dist="1016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400" dirty="0"/>
          </a:p>
          <a:p>
            <a:r>
              <a:rPr lang="ru-RU" sz="2400" dirty="0">
                <a:solidFill>
                  <a:schemeClr val="accent5">
                    <a:lumMod val="50000"/>
                  </a:schemeClr>
                </a:solidFill>
              </a:rPr>
              <a:t>880848000</a:t>
            </a:r>
          </a:p>
          <a:p>
            <a:endParaRPr lang="ru-RU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3C5C9C-9444-0E79-7F26-EB773E5A1FA3}"/>
              </a:ext>
            </a:extLst>
          </p:cNvPr>
          <p:cNvSpPr txBox="1"/>
          <p:nvPr/>
        </p:nvSpPr>
        <p:spPr>
          <a:xfrm>
            <a:off x="5143141" y="2569130"/>
            <a:ext cx="41402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002060"/>
                </a:solidFill>
              </a:rPr>
              <a:t>Примели первую бонусную систему</a:t>
            </a:r>
          </a:p>
          <a:p>
            <a:endParaRPr lang="ru-RU" sz="2400" dirty="0">
              <a:solidFill>
                <a:srgbClr val="002060"/>
              </a:solidFill>
            </a:endParaRPr>
          </a:p>
          <a:p>
            <a:r>
              <a:rPr lang="ru-RU" sz="2400" dirty="0">
                <a:solidFill>
                  <a:srgbClr val="002060"/>
                </a:solidFill>
              </a:rPr>
              <a:t> </a:t>
            </a:r>
            <a:r>
              <a:rPr lang="ru-RU" sz="2400" dirty="0">
                <a:solidFill>
                  <a:schemeClr val="accent1"/>
                </a:solidFill>
              </a:rPr>
              <a:t>К зарплатам начисляется 2% от суммы продаж</a:t>
            </a:r>
          </a:p>
          <a:p>
            <a:endParaRPr lang="ru-RU" sz="2400" dirty="0">
              <a:solidFill>
                <a:schemeClr val="accent1"/>
              </a:solidFill>
            </a:endParaRPr>
          </a:p>
          <a:p>
            <a:r>
              <a:rPr lang="ru-RU" sz="2400" dirty="0">
                <a:solidFill>
                  <a:srgbClr val="002060"/>
                </a:solidFill>
              </a:rPr>
              <a:t>Чистая прибыль составила</a:t>
            </a:r>
            <a:r>
              <a:rPr lang="en-US" sz="2400" dirty="0">
                <a:solidFill>
                  <a:srgbClr val="002060"/>
                </a:solidFill>
              </a:rPr>
              <a:t>:</a:t>
            </a:r>
            <a:endParaRPr lang="ru-RU" sz="2400" dirty="0">
              <a:solidFill>
                <a:srgbClr val="002060"/>
              </a:solidFill>
            </a:endParaRPr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EE0A179D-0CFE-EF67-7C7B-EA9DB977F3A3}"/>
              </a:ext>
            </a:extLst>
          </p:cNvPr>
          <p:cNvSpPr/>
          <p:nvPr/>
        </p:nvSpPr>
        <p:spPr>
          <a:xfrm>
            <a:off x="5756542" y="6157014"/>
            <a:ext cx="2444750" cy="921057"/>
          </a:xfrm>
          <a:prstGeom prst="ellipse">
            <a:avLst/>
          </a:prstGeom>
          <a:gradFill flip="none" rotWithShape="1">
            <a:gsLst>
              <a:gs pos="0">
                <a:srgbClr val="26A2DA">
                  <a:tint val="66000"/>
                  <a:satMod val="160000"/>
                </a:srgbClr>
              </a:gs>
              <a:gs pos="50000">
                <a:srgbClr val="26A2DA">
                  <a:tint val="44500"/>
                  <a:satMod val="160000"/>
                </a:srgbClr>
              </a:gs>
              <a:gs pos="100000">
                <a:srgbClr val="26A2DA">
                  <a:tint val="23500"/>
                  <a:satMod val="160000"/>
                </a:srgbClr>
              </a:gs>
            </a:gsLst>
            <a:lin ang="10800000" scaled="1"/>
            <a:tileRect/>
          </a:gradFill>
          <a:effectLst>
            <a:reflection blurRad="6350" stA="50000" endA="275" endPos="40000" dist="1016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877022000</a:t>
            </a:r>
            <a:endParaRPr lang="ru-RU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1F9893E-7C15-7ACE-042C-03EFB655205E}"/>
              </a:ext>
            </a:extLst>
          </p:cNvPr>
          <p:cNvSpPr txBox="1"/>
          <p:nvPr/>
        </p:nvSpPr>
        <p:spPr>
          <a:xfrm>
            <a:off x="10058399" y="2491989"/>
            <a:ext cx="41402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002060"/>
                </a:solidFill>
              </a:rPr>
              <a:t>Примели вторую бонусную систему</a:t>
            </a:r>
          </a:p>
          <a:p>
            <a:endParaRPr lang="ru-RU" sz="2400" dirty="0">
              <a:solidFill>
                <a:srgbClr val="002060"/>
              </a:solidFill>
            </a:endParaRPr>
          </a:p>
          <a:p>
            <a:r>
              <a:rPr lang="ru-RU" sz="2400" dirty="0">
                <a:solidFill>
                  <a:srgbClr val="002060"/>
                </a:solidFill>
              </a:rPr>
              <a:t> </a:t>
            </a:r>
            <a:r>
              <a:rPr lang="ru-RU" sz="2400" dirty="0">
                <a:solidFill>
                  <a:schemeClr val="accent1"/>
                </a:solidFill>
              </a:rPr>
              <a:t>К зарплатам начисляется 2% от суммы продаж</a:t>
            </a:r>
          </a:p>
          <a:p>
            <a:endParaRPr lang="ru-RU" sz="2400" dirty="0">
              <a:solidFill>
                <a:schemeClr val="accent1"/>
              </a:solidFill>
            </a:endParaRPr>
          </a:p>
          <a:p>
            <a:r>
              <a:rPr lang="ru-RU" sz="2400" dirty="0">
                <a:solidFill>
                  <a:srgbClr val="002060"/>
                </a:solidFill>
              </a:rPr>
              <a:t>Чистая прибыль составила</a:t>
            </a:r>
            <a:r>
              <a:rPr lang="en-US" sz="2400" dirty="0">
                <a:solidFill>
                  <a:srgbClr val="002060"/>
                </a:solidFill>
              </a:rPr>
              <a:t>:</a:t>
            </a:r>
            <a:endParaRPr lang="ru-RU" sz="2400" dirty="0">
              <a:solidFill>
                <a:srgbClr val="002060"/>
              </a:solidFill>
            </a:endParaRP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FA2B49C5-7159-A1EE-7BD7-21F99A8DCCED}"/>
              </a:ext>
            </a:extLst>
          </p:cNvPr>
          <p:cNvSpPr/>
          <p:nvPr/>
        </p:nvSpPr>
        <p:spPr>
          <a:xfrm>
            <a:off x="10837189" y="5618134"/>
            <a:ext cx="2444750" cy="921057"/>
          </a:xfrm>
          <a:prstGeom prst="ellipse">
            <a:avLst/>
          </a:prstGeom>
          <a:gradFill flip="none" rotWithShape="1">
            <a:gsLst>
              <a:gs pos="0">
                <a:srgbClr val="26A2DA">
                  <a:tint val="66000"/>
                  <a:satMod val="160000"/>
                </a:srgbClr>
              </a:gs>
              <a:gs pos="50000">
                <a:srgbClr val="26A2DA">
                  <a:tint val="44500"/>
                  <a:satMod val="160000"/>
                </a:srgbClr>
              </a:gs>
              <a:gs pos="100000">
                <a:srgbClr val="26A2DA">
                  <a:tint val="23500"/>
                  <a:satMod val="160000"/>
                </a:srgbClr>
              </a:gs>
            </a:gsLst>
            <a:lin ang="10800000" scaled="1"/>
            <a:tileRect/>
          </a:gradFill>
          <a:effectLst>
            <a:reflection blurRad="6350" stA="50000" endA="275" endPos="40000" dist="1016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877132001</a:t>
            </a:r>
            <a:endParaRPr lang="ru-RU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6009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5" name="Text 1"/>
          <p:cNvSpPr/>
          <p:nvPr/>
        </p:nvSpPr>
        <p:spPr>
          <a:xfrm>
            <a:off x="6319599" y="1480661"/>
            <a:ext cx="7477601" cy="2874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6319599" y="4688562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6786086" y="6360081"/>
            <a:ext cx="2874645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C85BFC8-2F68-2A65-464A-E1F8A9C12B6F}"/>
              </a:ext>
            </a:extLst>
          </p:cNvPr>
          <p:cNvSpPr txBox="1"/>
          <p:nvPr/>
        </p:nvSpPr>
        <p:spPr>
          <a:xfrm>
            <a:off x="4051300" y="3367773"/>
            <a:ext cx="6527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solidFill>
                  <a:srgbClr val="002060"/>
                </a:solidFill>
                <a:latin typeface="+mj-lt"/>
              </a:rPr>
              <a:t>СПАСИБО ЗА ВНИМАНИЕ !</a:t>
            </a:r>
          </a:p>
        </p:txBody>
      </p:sp>
    </p:spTree>
    <p:extLst>
      <p:ext uri="{BB962C8B-B14F-4D97-AF65-F5344CB8AC3E}">
        <p14:creationId xmlns:p14="http://schemas.microsoft.com/office/powerpoint/2010/main" val="4717893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1388</TotalTime>
  <Words>962</Words>
  <Application>Microsoft Office PowerPoint</Application>
  <PresentationFormat>Произвольный</PresentationFormat>
  <Paragraphs>128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p22-mackinac-pro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Екатерина Внукова</cp:lastModifiedBy>
  <cp:revision>6</cp:revision>
  <dcterms:created xsi:type="dcterms:W3CDTF">2024-05-30T19:26:40Z</dcterms:created>
  <dcterms:modified xsi:type="dcterms:W3CDTF">2024-06-01T18:31:10Z</dcterms:modified>
</cp:coreProperties>
</file>